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embeddedFontLst>
    <p:embeddedFont>
      <p:font typeface="Questrial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1344463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442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0574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9475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2960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1847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1305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7660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546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80449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5970587"/>
            <a:ext cx="12192000" cy="8874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-12700" y="6053139"/>
            <a:ext cx="2999316" cy="7127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3145367" y="6043614"/>
            <a:ext cx="9046633" cy="7143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3149600" y="4038600"/>
            <a:ext cx="8635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3149600" y="6050037"/>
            <a:ext cx="89407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101600" y="6069012"/>
            <a:ext cx="27431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2781300" y="236538"/>
            <a:ext cx="782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668000" y="228600"/>
            <a:ext cx="11175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EBDDC3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EBDDC3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>
  <p:cSld name="Picture with Caption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-12700" y="4572001"/>
            <a:ext cx="12192000" cy="8874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-12698" y="4664075"/>
            <a:ext cx="1951567" cy="7127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2059516" y="4654550"/>
            <a:ext cx="10132483" cy="7127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1930400" y="0"/>
            <a:ext cx="133350" cy="68675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2133600" y="5486400"/>
            <a:ext cx="9753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2133600" y="4648200"/>
            <a:ext cx="97535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Questrial"/>
              <a:buNone/>
              <a:defRPr sz="28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pic" idx="2"/>
          </p:nvPr>
        </p:nvSpPr>
        <p:spPr>
          <a:xfrm>
            <a:off x="2080767" y="0"/>
            <a:ext cx="10111232" cy="4568952"/>
          </a:xfrm>
          <a:prstGeom prst="rect">
            <a:avLst/>
          </a:prstGeom>
          <a:solidFill>
            <a:srgbClr val="DCE5EE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0" y="4667251"/>
            <a:ext cx="1930399" cy="663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8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8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2133600" y="6248401"/>
            <a:ext cx="609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812800" y="228600"/>
            <a:ext cx="108711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 rot="5400000">
            <a:off x="3989651" y="-1572417"/>
            <a:ext cx="4525963" cy="1087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marR="0" lvl="0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812800" y="6248401"/>
            <a:ext cx="722841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0" y="1271588"/>
            <a:ext cx="7112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8128000" y="0"/>
            <a:ext cx="427567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8189384" y="609600"/>
            <a:ext cx="304799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8189384" y="0"/>
            <a:ext cx="304799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 rot="5400000">
            <a:off x="7350918" y="1996282"/>
            <a:ext cx="5516562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 rot="5400000">
            <a:off x="1559717" y="-340518"/>
            <a:ext cx="5516564" cy="741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marR="0" lvl="0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8737600" y="6248401"/>
            <a:ext cx="2946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609600" y="6248401"/>
            <a:ext cx="7431617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 rot="5400000">
            <a:off x="8075083" y="103716"/>
            <a:ext cx="533399" cy="3259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16864" y="228600"/>
            <a:ext cx="108711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816864" y="1600200"/>
            <a:ext cx="10871199" cy="449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marR="0" lvl="0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812800" y="6248401"/>
            <a:ext cx="722841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0" y="1271588"/>
            <a:ext cx="7112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812800" y="6248401"/>
            <a:ext cx="722841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775F55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775F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chemeClr val="dk2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0" y="5970587"/>
            <a:ext cx="12192000" cy="88741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4" name="Shape 44"/>
          <p:cNvSpPr/>
          <p:nvPr/>
        </p:nvSpPr>
        <p:spPr>
          <a:xfrm>
            <a:off x="-12700" y="6053139"/>
            <a:ext cx="2999316" cy="7127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3145367" y="6043614"/>
            <a:ext cx="9046633" cy="7143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3149600" y="4038600"/>
            <a:ext cx="8635999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3149600" y="6050037"/>
            <a:ext cx="89407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6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4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101600" y="6069012"/>
            <a:ext cx="27431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2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2781300" y="236538"/>
            <a:ext cx="782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10668000" y="228600"/>
            <a:ext cx="1117599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EBDDC3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EBDDC3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3" name="Shape 53"/>
          <p:cNvSpPr/>
          <p:nvPr/>
        </p:nvSpPr>
        <p:spPr>
          <a:xfrm>
            <a:off x="0" y="1600200"/>
            <a:ext cx="1727199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1828800" y="1600200"/>
            <a:ext cx="103632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1828800" y="2743200"/>
            <a:ext cx="9497483" cy="1673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1828800" y="1600200"/>
            <a:ext cx="10160000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Questrial"/>
              <a:buNone/>
              <a:defRPr sz="4400" b="0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727199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812800" y="6248401"/>
            <a:ext cx="722841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12800" y="228600"/>
            <a:ext cx="108711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812800" y="1589566"/>
            <a:ext cx="5181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marR="0" lvl="0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6459867" y="1589566"/>
            <a:ext cx="518160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marR="0" lvl="0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0" y="1271588"/>
            <a:ext cx="7112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812800" y="6248401"/>
            <a:ext cx="722841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711200" y="273050"/>
            <a:ext cx="108711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812800" y="2438400"/>
            <a:ext cx="51816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marR="0" lvl="0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6400800" y="2438400"/>
            <a:ext cx="5181600" cy="358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marR="0" lvl="0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3"/>
          </p:nvPr>
        </p:nvSpPr>
        <p:spPr>
          <a:xfrm>
            <a:off x="812800" y="1752600"/>
            <a:ext cx="51816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4"/>
          </p:nvPr>
        </p:nvSpPr>
        <p:spPr>
          <a:xfrm>
            <a:off x="6400800" y="1752600"/>
            <a:ext cx="51816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0" y="1271588"/>
            <a:ext cx="7112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812800" y="6248401"/>
            <a:ext cx="722841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812800" y="228600"/>
            <a:ext cx="108711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812800" y="6248401"/>
            <a:ext cx="722841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0" y="1271588"/>
            <a:ext cx="7112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812800" y="273050"/>
            <a:ext cx="10769599" cy="8699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812800" y="1752600"/>
            <a:ext cx="2133599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228600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3149600" y="1752600"/>
            <a:ext cx="8534399" cy="441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marR="0" lvl="0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812800" y="6248401"/>
            <a:ext cx="722841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0" y="1271588"/>
            <a:ext cx="7112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2800" y="228600"/>
            <a:ext cx="108711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7033" y="1600200"/>
            <a:ext cx="108711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marR="0" lvl="0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812800" y="6248401"/>
            <a:ext cx="722841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1235075"/>
            <a:ext cx="12192000" cy="319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787400" y="1279525"/>
            <a:ext cx="11404599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0" y="1271588"/>
            <a:ext cx="7112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12800" y="228600"/>
            <a:ext cx="10871199" cy="99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17033" y="1600200"/>
            <a:ext cx="108711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19088" marR="0" lvl="0" indent="-20859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639763" marR="0" lvl="1" indent="-16859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  <a:defRPr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-11906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-133350" algn="l" rtl="0">
              <a:spcBef>
                <a:spcPts val="400"/>
              </a:spcBef>
              <a:spcAft>
                <a:spcPts val="0"/>
              </a:spcAft>
              <a:buClr>
                <a:srgbClr val="A5AB81"/>
              </a:buClr>
              <a:buSzPct val="75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-146050" algn="l" rtl="0">
              <a:spcBef>
                <a:spcPts val="400"/>
              </a:spcBef>
              <a:spcAft>
                <a:spcPts val="0"/>
              </a:spcAft>
              <a:buClr>
                <a:srgbClr val="D8B25C"/>
              </a:buClr>
              <a:buSzPct val="64999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103120" marR="0" lvl="5" indent="-12192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377440" marR="0" lvl="6" indent="-116839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651760" marR="0" lvl="7" indent="-124460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6080" marR="0" lvl="8" indent="-119379" algn="l" rtl="0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812800" y="6248401"/>
            <a:ext cx="722841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>
            <a:off x="0" y="1235075"/>
            <a:ext cx="12192000" cy="3190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0" y="1279525"/>
            <a:ext cx="711200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787400" y="1279525"/>
            <a:ext cx="11404599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0" y="1271588"/>
            <a:ext cx="711200" cy="2444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ctrTitle"/>
          </p:nvPr>
        </p:nvSpPr>
        <p:spPr>
          <a:xfrm>
            <a:off x="3149600" y="4038600"/>
            <a:ext cx="8635999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DISTANCE-TIME GRAPHS</a:t>
            </a:r>
            <a:br>
              <a:rPr lang="en-US" sz="44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</a:br>
            <a:endParaRPr lang="en-US" sz="4400" b="0" i="0" u="none" strike="noStrike" cap="none">
              <a:solidFill>
                <a:schemeClr val="lt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subTitle" idx="1"/>
          </p:nvPr>
        </p:nvSpPr>
        <p:spPr>
          <a:xfrm>
            <a:off x="3886200" y="6049962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endParaRPr sz="2600" b="0" i="0" u="none" strike="noStrike" cap="none">
              <a:solidFill>
                <a:srgbClr val="FF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2136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Distance-Time Graph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2136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19088" marR="0" lvl="0" indent="-31908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lang="en-US"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Graph that represents the time it takes an object to go a specific distance (speed).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lang="en-US"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Time is ALWAYS on the x-axis</a:t>
            </a:r>
          </a:p>
          <a:p>
            <a:pPr marL="319088" marR="0" lvl="0" indent="-319088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lang="en-US" sz="3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Distance is ALWAYS on the y-axis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lang="en-US" sz="2600" b="0" i="0" u="sng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ZERO speed</a:t>
            </a:r>
            <a:r>
              <a:rPr lang="en-US"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will be indicated with a </a:t>
            </a:r>
            <a:r>
              <a:rPr lang="en-US" sz="2600" b="0" i="0" u="sng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horizontal</a:t>
            </a:r>
            <a:r>
              <a:rPr lang="en-US"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line on a distance time graph.  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lang="en-US" sz="2600" b="0" i="0" u="sng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Constant Speed </a:t>
            </a:r>
            <a:r>
              <a:rPr lang="en-US"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is indicated when the line </a:t>
            </a:r>
            <a:r>
              <a:rPr lang="en-US" sz="2600" b="0" i="0" u="sng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stays straight</a:t>
            </a:r>
            <a:r>
              <a:rPr lang="en-US"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lang="en-US" sz="2600" b="0" i="0" u="sng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Distance travelled </a:t>
            </a:r>
            <a:r>
              <a:rPr lang="en-US"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is indicated when the line slants </a:t>
            </a:r>
            <a:r>
              <a:rPr lang="en-US" sz="2600" b="0" i="0" u="sng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up/down</a:t>
            </a:r>
            <a:r>
              <a:rPr lang="en-US" sz="26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marL="639763" marR="0" lvl="1" indent="-284163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grpSp>
        <p:nvGrpSpPr>
          <p:cNvPr id="135" name="SMARTInkShape-Group255"/>
          <p:cNvGrpSpPr/>
          <p:nvPr/>
        </p:nvGrpSpPr>
        <p:grpSpPr>
          <a:xfrm>
            <a:off x="2928938" y="5716659"/>
            <a:ext cx="2595563" cy="498405"/>
            <a:chOff x="2928938" y="5716659"/>
            <a:chExt cx="2595563" cy="498405"/>
          </a:xfrm>
        </p:grpSpPr>
        <p:sp>
          <p:nvSpPr>
            <p:cNvPr id="133" name="SMARTInkShape-602"/>
            <p:cNvSpPr/>
            <p:nvPr/>
          </p:nvSpPr>
          <p:spPr>
            <a:xfrm>
              <a:off x="2928938" y="5716659"/>
              <a:ext cx="2595563" cy="258611"/>
            </a:xfrm>
            <a:custGeom>
              <a:avLst/>
              <a:gdLst/>
              <a:ahLst/>
              <a:cxnLst/>
              <a:rect l="0" t="0" r="0" b="0"/>
              <a:pathLst>
                <a:path w="2595563" h="258611">
                  <a:moveTo>
                    <a:pt x="0" y="34061"/>
                  </a:moveTo>
                  <a:lnTo>
                    <a:pt x="6320" y="34061"/>
                  </a:lnTo>
                  <a:lnTo>
                    <a:pt x="12951" y="30532"/>
                  </a:lnTo>
                  <a:lnTo>
                    <a:pt x="20308" y="25877"/>
                  </a:lnTo>
                  <a:lnTo>
                    <a:pt x="33210" y="23257"/>
                  </a:lnTo>
                  <a:lnTo>
                    <a:pt x="53202" y="21157"/>
                  </a:lnTo>
                  <a:lnTo>
                    <a:pt x="98037" y="11379"/>
                  </a:lnTo>
                  <a:lnTo>
                    <a:pt x="114890" y="9260"/>
                  </a:lnTo>
                  <a:lnTo>
                    <a:pt x="151308" y="40"/>
                  </a:lnTo>
                  <a:lnTo>
                    <a:pt x="207207" y="0"/>
                  </a:lnTo>
                  <a:lnTo>
                    <a:pt x="264934" y="9174"/>
                  </a:lnTo>
                  <a:lnTo>
                    <a:pt x="314768" y="10153"/>
                  </a:lnTo>
                  <a:lnTo>
                    <a:pt x="345501" y="11543"/>
                  </a:lnTo>
                  <a:lnTo>
                    <a:pt x="404593" y="21416"/>
                  </a:lnTo>
                  <a:lnTo>
                    <a:pt x="420589" y="23150"/>
                  </a:lnTo>
                  <a:lnTo>
                    <a:pt x="466682" y="32361"/>
                  </a:lnTo>
                  <a:lnTo>
                    <a:pt x="511231" y="37363"/>
                  </a:lnTo>
                  <a:lnTo>
                    <a:pt x="535563" y="43417"/>
                  </a:lnTo>
                  <a:lnTo>
                    <a:pt x="559529" y="48739"/>
                  </a:lnTo>
                  <a:lnTo>
                    <a:pt x="583387" y="55165"/>
                  </a:lnTo>
                  <a:lnTo>
                    <a:pt x="631029" y="61164"/>
                  </a:lnTo>
                  <a:lnTo>
                    <a:pt x="654843" y="67226"/>
                  </a:lnTo>
                  <a:lnTo>
                    <a:pt x="702468" y="73082"/>
                  </a:lnTo>
                  <a:lnTo>
                    <a:pt x="726281" y="79136"/>
                  </a:lnTo>
                  <a:lnTo>
                    <a:pt x="773906" y="84988"/>
                  </a:lnTo>
                  <a:lnTo>
                    <a:pt x="797718" y="91042"/>
                  </a:lnTo>
                  <a:lnTo>
                    <a:pt x="853281" y="93442"/>
                  </a:lnTo>
                  <a:lnTo>
                    <a:pt x="885031" y="94885"/>
                  </a:lnTo>
                  <a:lnTo>
                    <a:pt x="932656" y="104392"/>
                  </a:lnTo>
                  <a:lnTo>
                    <a:pt x="985904" y="105454"/>
                  </a:lnTo>
                  <a:lnTo>
                    <a:pt x="1039909" y="105495"/>
                  </a:lnTo>
                  <a:lnTo>
                    <a:pt x="1095380" y="105496"/>
                  </a:lnTo>
                  <a:lnTo>
                    <a:pt x="1150937" y="105496"/>
                  </a:lnTo>
                  <a:lnTo>
                    <a:pt x="1198317" y="106820"/>
                  </a:lnTo>
                  <a:lnTo>
                    <a:pt x="1234771" y="115749"/>
                  </a:lnTo>
                  <a:lnTo>
                    <a:pt x="1292200" y="117258"/>
                  </a:lnTo>
                  <a:lnTo>
                    <a:pt x="1336815" y="120913"/>
                  </a:lnTo>
                  <a:lnTo>
                    <a:pt x="1395804" y="132100"/>
                  </a:lnTo>
                  <a:lnTo>
                    <a:pt x="1451760" y="140415"/>
                  </a:lnTo>
                  <a:lnTo>
                    <a:pt x="1509541" y="144674"/>
                  </a:lnTo>
                  <a:lnTo>
                    <a:pt x="1560950" y="160192"/>
                  </a:lnTo>
                  <a:lnTo>
                    <a:pt x="1613091" y="170713"/>
                  </a:lnTo>
                  <a:lnTo>
                    <a:pt x="1664104" y="179643"/>
                  </a:lnTo>
                  <a:lnTo>
                    <a:pt x="1693394" y="186116"/>
                  </a:lnTo>
                  <a:lnTo>
                    <a:pt x="1742392" y="189805"/>
                  </a:lnTo>
                  <a:lnTo>
                    <a:pt x="1798380" y="199045"/>
                  </a:lnTo>
                  <a:lnTo>
                    <a:pt x="1848021" y="209947"/>
                  </a:lnTo>
                  <a:lnTo>
                    <a:pt x="1878416" y="215380"/>
                  </a:lnTo>
                  <a:lnTo>
                    <a:pt x="1907706" y="221840"/>
                  </a:lnTo>
                  <a:lnTo>
                    <a:pt x="1963565" y="232384"/>
                  </a:lnTo>
                  <a:lnTo>
                    <a:pt x="2013857" y="235929"/>
                  </a:lnTo>
                  <a:lnTo>
                    <a:pt x="2062488" y="245819"/>
                  </a:lnTo>
                  <a:lnTo>
                    <a:pt x="2118346" y="248036"/>
                  </a:lnTo>
                  <a:lnTo>
                    <a:pt x="2157583" y="251834"/>
                  </a:lnTo>
                  <a:lnTo>
                    <a:pt x="2203160" y="258610"/>
                  </a:lnTo>
                  <a:lnTo>
                    <a:pt x="2257566" y="249881"/>
                  </a:lnTo>
                  <a:lnTo>
                    <a:pt x="2316036" y="248506"/>
                  </a:lnTo>
                  <a:lnTo>
                    <a:pt x="2349162" y="247075"/>
                  </a:lnTo>
                  <a:lnTo>
                    <a:pt x="2405042" y="233675"/>
                  </a:lnTo>
                  <a:lnTo>
                    <a:pt x="2425341" y="223733"/>
                  </a:lnTo>
                  <a:lnTo>
                    <a:pt x="2430488" y="220040"/>
                  </a:lnTo>
                  <a:lnTo>
                    <a:pt x="2443261" y="215936"/>
                  </a:lnTo>
                  <a:lnTo>
                    <a:pt x="2479472" y="211763"/>
                  </a:lnTo>
                  <a:lnTo>
                    <a:pt x="2535209" y="186274"/>
                  </a:lnTo>
                  <a:lnTo>
                    <a:pt x="2568874" y="157281"/>
                  </a:lnTo>
                  <a:lnTo>
                    <a:pt x="2576204" y="154970"/>
                  </a:lnTo>
                  <a:lnTo>
                    <a:pt x="2578688" y="153032"/>
                  </a:lnTo>
                  <a:lnTo>
                    <a:pt x="2595562" y="129311"/>
                  </a:lnTo>
                </a:path>
              </a:pathLst>
            </a:custGeom>
            <a:ln w="1333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603"/>
            <p:cNvSpPr/>
            <p:nvPr/>
          </p:nvSpPr>
          <p:spPr>
            <a:xfrm>
              <a:off x="3774281" y="6155530"/>
              <a:ext cx="1131095" cy="59534"/>
            </a:xfrm>
            <a:custGeom>
              <a:avLst/>
              <a:gdLst/>
              <a:ahLst/>
              <a:cxnLst/>
              <a:rect l="0" t="0" r="0" b="0"/>
              <a:pathLst>
                <a:path w="1131095" h="59534">
                  <a:moveTo>
                    <a:pt x="0" y="59533"/>
                  </a:moveTo>
                  <a:lnTo>
                    <a:pt x="58823" y="59533"/>
                  </a:lnTo>
                  <a:lnTo>
                    <a:pt x="116082" y="59533"/>
                  </a:lnTo>
                  <a:lnTo>
                    <a:pt x="136407" y="58209"/>
                  </a:lnTo>
                  <a:lnTo>
                    <a:pt x="187058" y="48362"/>
                  </a:lnTo>
                  <a:lnTo>
                    <a:pt x="240972" y="47669"/>
                  </a:lnTo>
                  <a:lnTo>
                    <a:pt x="293241" y="47630"/>
                  </a:lnTo>
                  <a:lnTo>
                    <a:pt x="347594" y="47627"/>
                  </a:lnTo>
                  <a:lnTo>
                    <a:pt x="406671" y="57878"/>
                  </a:lnTo>
                  <a:lnTo>
                    <a:pt x="464589" y="59315"/>
                  </a:lnTo>
                  <a:lnTo>
                    <a:pt x="523907" y="59504"/>
                  </a:lnTo>
                  <a:lnTo>
                    <a:pt x="583411" y="59529"/>
                  </a:lnTo>
                  <a:lnTo>
                    <a:pt x="642939" y="59532"/>
                  </a:lnTo>
                  <a:lnTo>
                    <a:pt x="678657" y="56004"/>
                  </a:lnTo>
                  <a:lnTo>
                    <a:pt x="738188" y="48730"/>
                  </a:lnTo>
                  <a:lnTo>
                    <a:pt x="797719" y="41451"/>
                  </a:lnTo>
                  <a:lnTo>
                    <a:pt x="847826" y="36475"/>
                  </a:lnTo>
                  <a:lnTo>
                    <a:pt x="903879" y="35819"/>
                  </a:lnTo>
                  <a:lnTo>
                    <a:pt x="943141" y="32212"/>
                  </a:lnTo>
                  <a:lnTo>
                    <a:pt x="999304" y="24551"/>
                  </a:lnTo>
                  <a:lnTo>
                    <a:pt x="1055640" y="23857"/>
                  </a:lnTo>
                  <a:lnTo>
                    <a:pt x="1131094" y="0"/>
                  </a:lnTo>
                </a:path>
              </a:pathLst>
            </a:custGeom>
            <a:ln w="1333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SMARTInkShape-604"/>
          <p:cNvSpPr/>
          <p:nvPr/>
        </p:nvSpPr>
        <p:spPr>
          <a:xfrm>
            <a:off x="2833688" y="5322095"/>
            <a:ext cx="1226344" cy="71436"/>
          </a:xfrm>
          <a:custGeom>
            <a:avLst/>
            <a:gdLst/>
            <a:ahLst/>
            <a:cxnLst/>
            <a:rect l="0" t="0" r="0" b="0"/>
            <a:pathLst>
              <a:path w="1226344" h="71436">
                <a:moveTo>
                  <a:pt x="0" y="23810"/>
                </a:moveTo>
                <a:lnTo>
                  <a:pt x="6320" y="17491"/>
                </a:lnTo>
                <a:lnTo>
                  <a:pt x="12951" y="14387"/>
                </a:lnTo>
                <a:lnTo>
                  <a:pt x="69348" y="5627"/>
                </a:lnTo>
                <a:lnTo>
                  <a:pt x="91407" y="1111"/>
                </a:lnTo>
                <a:lnTo>
                  <a:pt x="143114" y="64"/>
                </a:lnTo>
                <a:lnTo>
                  <a:pt x="198451" y="3"/>
                </a:lnTo>
                <a:lnTo>
                  <a:pt x="252384" y="0"/>
                </a:lnTo>
                <a:lnTo>
                  <a:pt x="311424" y="0"/>
                </a:lnTo>
                <a:lnTo>
                  <a:pt x="369338" y="0"/>
                </a:lnTo>
                <a:lnTo>
                  <a:pt x="421797" y="1322"/>
                </a:lnTo>
                <a:lnTo>
                  <a:pt x="480675" y="10250"/>
                </a:lnTo>
                <a:lnTo>
                  <a:pt x="536364" y="11688"/>
                </a:lnTo>
                <a:lnTo>
                  <a:pt x="589841" y="11862"/>
                </a:lnTo>
                <a:lnTo>
                  <a:pt x="641856" y="13220"/>
                </a:lnTo>
                <a:lnTo>
                  <a:pt x="690349" y="21327"/>
                </a:lnTo>
                <a:lnTo>
                  <a:pt x="738145" y="23321"/>
                </a:lnTo>
                <a:lnTo>
                  <a:pt x="794185" y="23747"/>
                </a:lnTo>
                <a:lnTo>
                  <a:pt x="846446" y="25126"/>
                </a:lnTo>
                <a:lnTo>
                  <a:pt x="905019" y="34061"/>
                </a:lnTo>
                <a:lnTo>
                  <a:pt x="955001" y="35499"/>
                </a:lnTo>
                <a:lnTo>
                  <a:pt x="988959" y="39181"/>
                </a:lnTo>
                <a:lnTo>
                  <a:pt x="1046769" y="46882"/>
                </a:lnTo>
                <a:lnTo>
                  <a:pt x="1087308" y="48848"/>
                </a:lnTo>
                <a:lnTo>
                  <a:pt x="1133568" y="58788"/>
                </a:lnTo>
                <a:lnTo>
                  <a:pt x="1148068" y="60524"/>
                </a:lnTo>
                <a:lnTo>
                  <a:pt x="1189644" y="70681"/>
                </a:lnTo>
                <a:lnTo>
                  <a:pt x="1226343" y="71435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Shape-605"/>
          <p:cNvSpPr/>
          <p:nvPr/>
        </p:nvSpPr>
        <p:spPr>
          <a:xfrm>
            <a:off x="8977313" y="4869669"/>
            <a:ext cx="845344" cy="59520"/>
          </a:xfrm>
          <a:custGeom>
            <a:avLst/>
            <a:gdLst/>
            <a:ahLst/>
            <a:cxnLst/>
            <a:rect l="0" t="0" r="0" b="0"/>
            <a:pathLst>
              <a:path w="845344" h="59520">
                <a:moveTo>
                  <a:pt x="0" y="35706"/>
                </a:moveTo>
                <a:lnTo>
                  <a:pt x="29813" y="34383"/>
                </a:lnTo>
                <a:lnTo>
                  <a:pt x="79935" y="21008"/>
                </a:lnTo>
                <a:lnTo>
                  <a:pt x="91089" y="15944"/>
                </a:lnTo>
                <a:lnTo>
                  <a:pt x="148045" y="10676"/>
                </a:lnTo>
                <a:lnTo>
                  <a:pt x="186689" y="1656"/>
                </a:lnTo>
                <a:lnTo>
                  <a:pt x="244420" y="134"/>
                </a:lnTo>
                <a:lnTo>
                  <a:pt x="299863" y="0"/>
                </a:lnTo>
                <a:lnTo>
                  <a:pt x="336212" y="1313"/>
                </a:lnTo>
                <a:lnTo>
                  <a:pt x="394374" y="10790"/>
                </a:lnTo>
                <a:lnTo>
                  <a:pt x="446310" y="11748"/>
                </a:lnTo>
                <a:lnTo>
                  <a:pt x="500823" y="15403"/>
                </a:lnTo>
                <a:lnTo>
                  <a:pt x="551512" y="22694"/>
                </a:lnTo>
                <a:lnTo>
                  <a:pt x="601402" y="23654"/>
                </a:lnTo>
                <a:lnTo>
                  <a:pt x="642818" y="25094"/>
                </a:lnTo>
                <a:lnTo>
                  <a:pt x="702230" y="34969"/>
                </a:lnTo>
                <a:lnTo>
                  <a:pt x="742124" y="36932"/>
                </a:lnTo>
                <a:lnTo>
                  <a:pt x="794190" y="46870"/>
                </a:lnTo>
                <a:lnTo>
                  <a:pt x="818421" y="48839"/>
                </a:lnTo>
                <a:lnTo>
                  <a:pt x="845343" y="59519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SMARTInkShape-606"/>
          <p:cNvSpPr/>
          <p:nvPr/>
        </p:nvSpPr>
        <p:spPr>
          <a:xfrm>
            <a:off x="2845594" y="4941102"/>
            <a:ext cx="2297907" cy="83118"/>
          </a:xfrm>
          <a:custGeom>
            <a:avLst/>
            <a:gdLst/>
            <a:ahLst/>
            <a:cxnLst/>
            <a:rect l="0" t="0" r="0" b="0"/>
            <a:pathLst>
              <a:path w="2297907" h="83118">
                <a:moveTo>
                  <a:pt x="0" y="23803"/>
                </a:moveTo>
                <a:lnTo>
                  <a:pt x="0" y="13553"/>
                </a:lnTo>
                <a:lnTo>
                  <a:pt x="1323" y="13001"/>
                </a:lnTo>
                <a:lnTo>
                  <a:pt x="6321" y="12389"/>
                </a:lnTo>
                <a:lnTo>
                  <a:pt x="12951" y="8588"/>
                </a:lnTo>
                <a:lnTo>
                  <a:pt x="21667" y="1690"/>
                </a:lnTo>
                <a:lnTo>
                  <a:pt x="29497" y="495"/>
                </a:lnTo>
                <a:lnTo>
                  <a:pt x="87260" y="0"/>
                </a:lnTo>
                <a:lnTo>
                  <a:pt x="145881" y="1315"/>
                </a:lnTo>
                <a:lnTo>
                  <a:pt x="163903" y="8174"/>
                </a:lnTo>
                <a:lnTo>
                  <a:pt x="221834" y="17729"/>
                </a:lnTo>
                <a:lnTo>
                  <a:pt x="280699" y="29591"/>
                </a:lnTo>
                <a:lnTo>
                  <a:pt x="337280" y="36676"/>
                </a:lnTo>
                <a:lnTo>
                  <a:pt x="383343" y="45915"/>
                </a:lnTo>
                <a:lnTo>
                  <a:pt x="442392" y="53788"/>
                </a:lnTo>
                <a:lnTo>
                  <a:pt x="495560" y="59020"/>
                </a:lnTo>
                <a:lnTo>
                  <a:pt x="553923" y="69730"/>
                </a:lnTo>
                <a:lnTo>
                  <a:pt x="608040" y="71206"/>
                </a:lnTo>
                <a:lnTo>
                  <a:pt x="658675" y="72723"/>
                </a:lnTo>
                <a:lnTo>
                  <a:pt x="708559" y="81677"/>
                </a:lnTo>
                <a:lnTo>
                  <a:pt x="762802" y="83117"/>
                </a:lnTo>
                <a:lnTo>
                  <a:pt x="813454" y="81984"/>
                </a:lnTo>
                <a:lnTo>
                  <a:pt x="863339" y="73080"/>
                </a:lnTo>
                <a:lnTo>
                  <a:pt x="917583" y="71647"/>
                </a:lnTo>
                <a:lnTo>
                  <a:pt x="968235" y="71458"/>
                </a:lnTo>
                <a:lnTo>
                  <a:pt x="999936" y="70115"/>
                </a:lnTo>
                <a:lnTo>
                  <a:pt x="1049554" y="61179"/>
                </a:lnTo>
                <a:lnTo>
                  <a:pt x="1098095" y="59742"/>
                </a:lnTo>
                <a:lnTo>
                  <a:pt x="1147082" y="59552"/>
                </a:lnTo>
                <a:lnTo>
                  <a:pt x="1203069" y="59527"/>
                </a:lnTo>
                <a:lnTo>
                  <a:pt x="1252709" y="59524"/>
                </a:lnTo>
                <a:lnTo>
                  <a:pt x="1301841" y="58200"/>
                </a:lnTo>
                <a:lnTo>
                  <a:pt x="1351526" y="49272"/>
                </a:lnTo>
                <a:lnTo>
                  <a:pt x="1402216" y="47834"/>
                </a:lnTo>
                <a:lnTo>
                  <a:pt x="1455851" y="47636"/>
                </a:lnTo>
                <a:lnTo>
                  <a:pt x="1511337" y="47618"/>
                </a:lnTo>
                <a:lnTo>
                  <a:pt x="1563180" y="44089"/>
                </a:lnTo>
                <a:lnTo>
                  <a:pt x="1618509" y="36447"/>
                </a:lnTo>
                <a:lnTo>
                  <a:pt x="1670337" y="35775"/>
                </a:lnTo>
                <a:lnTo>
                  <a:pt x="1725665" y="35716"/>
                </a:lnTo>
                <a:lnTo>
                  <a:pt x="1777494" y="35711"/>
                </a:lnTo>
                <a:lnTo>
                  <a:pt x="1824513" y="34387"/>
                </a:lnTo>
                <a:lnTo>
                  <a:pt x="1881123" y="24540"/>
                </a:lnTo>
                <a:lnTo>
                  <a:pt x="1936746" y="23847"/>
                </a:lnTo>
                <a:lnTo>
                  <a:pt x="1994626" y="23808"/>
                </a:lnTo>
                <a:lnTo>
                  <a:pt x="2051747" y="23805"/>
                </a:lnTo>
                <a:lnTo>
                  <a:pt x="2107401" y="23803"/>
                </a:lnTo>
                <a:lnTo>
                  <a:pt x="2165369" y="23803"/>
                </a:lnTo>
                <a:lnTo>
                  <a:pt x="2198957" y="25127"/>
                </a:lnTo>
                <a:lnTo>
                  <a:pt x="2241890" y="35220"/>
                </a:lnTo>
                <a:lnTo>
                  <a:pt x="2271421" y="37005"/>
                </a:lnTo>
                <a:lnTo>
                  <a:pt x="2297906" y="47618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Shape-607"/>
          <p:cNvSpPr/>
          <p:nvPr/>
        </p:nvSpPr>
        <p:spPr>
          <a:xfrm>
            <a:off x="8108156" y="4000500"/>
            <a:ext cx="1440658" cy="107157"/>
          </a:xfrm>
          <a:custGeom>
            <a:avLst/>
            <a:gdLst/>
            <a:ahLst/>
            <a:cxnLst/>
            <a:rect l="0" t="0" r="0" b="0"/>
            <a:pathLst>
              <a:path w="1440658" h="107157">
                <a:moveTo>
                  <a:pt x="0" y="107156"/>
                </a:moveTo>
                <a:lnTo>
                  <a:pt x="6321" y="107156"/>
                </a:lnTo>
                <a:lnTo>
                  <a:pt x="8183" y="105833"/>
                </a:lnTo>
                <a:lnTo>
                  <a:pt x="9424" y="103628"/>
                </a:lnTo>
                <a:lnTo>
                  <a:pt x="10252" y="100836"/>
                </a:lnTo>
                <a:lnTo>
                  <a:pt x="12127" y="98974"/>
                </a:lnTo>
                <a:lnTo>
                  <a:pt x="58992" y="72896"/>
                </a:lnTo>
                <a:lnTo>
                  <a:pt x="65024" y="72086"/>
                </a:lnTo>
                <a:lnTo>
                  <a:pt x="72115" y="68198"/>
                </a:lnTo>
                <a:lnTo>
                  <a:pt x="79676" y="63383"/>
                </a:lnTo>
                <a:lnTo>
                  <a:pt x="91371" y="60672"/>
                </a:lnTo>
                <a:lnTo>
                  <a:pt x="137806" y="58238"/>
                </a:lnTo>
                <a:lnTo>
                  <a:pt x="154564" y="50114"/>
                </a:lnTo>
                <a:lnTo>
                  <a:pt x="212202" y="47668"/>
                </a:lnTo>
                <a:lnTo>
                  <a:pt x="270414" y="47626"/>
                </a:lnTo>
                <a:lnTo>
                  <a:pt x="282461" y="44098"/>
                </a:lnTo>
                <a:lnTo>
                  <a:pt x="293549" y="39443"/>
                </a:lnTo>
                <a:lnTo>
                  <a:pt x="345506" y="35937"/>
                </a:lnTo>
                <a:lnTo>
                  <a:pt x="400857" y="35732"/>
                </a:lnTo>
                <a:lnTo>
                  <a:pt x="456407" y="24917"/>
                </a:lnTo>
                <a:lnTo>
                  <a:pt x="511969" y="23877"/>
                </a:lnTo>
                <a:lnTo>
                  <a:pt x="527844" y="22518"/>
                </a:lnTo>
                <a:lnTo>
                  <a:pt x="576791" y="13012"/>
                </a:lnTo>
                <a:lnTo>
                  <a:pt x="633897" y="10680"/>
                </a:lnTo>
                <a:lnTo>
                  <a:pt x="690498" y="741"/>
                </a:lnTo>
                <a:lnTo>
                  <a:pt x="747606" y="65"/>
                </a:lnTo>
                <a:lnTo>
                  <a:pt x="801028" y="6"/>
                </a:lnTo>
                <a:lnTo>
                  <a:pt x="860024" y="0"/>
                </a:lnTo>
                <a:lnTo>
                  <a:pt x="915980" y="0"/>
                </a:lnTo>
                <a:lnTo>
                  <a:pt x="973760" y="0"/>
                </a:lnTo>
                <a:lnTo>
                  <a:pt x="1033138" y="0"/>
                </a:lnTo>
                <a:lnTo>
                  <a:pt x="1092655" y="0"/>
                </a:lnTo>
                <a:lnTo>
                  <a:pt x="1150778" y="0"/>
                </a:lnTo>
                <a:lnTo>
                  <a:pt x="1190839" y="1323"/>
                </a:lnTo>
                <a:lnTo>
                  <a:pt x="1249936" y="11171"/>
                </a:lnTo>
                <a:lnTo>
                  <a:pt x="1305466" y="11878"/>
                </a:lnTo>
                <a:lnTo>
                  <a:pt x="1359074" y="11905"/>
                </a:lnTo>
                <a:lnTo>
                  <a:pt x="1413833" y="24809"/>
                </a:lnTo>
                <a:lnTo>
                  <a:pt x="1440657" y="35719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Shape-608"/>
          <p:cNvSpPr/>
          <p:nvPr/>
        </p:nvSpPr>
        <p:spPr>
          <a:xfrm>
            <a:off x="2833688" y="4065078"/>
            <a:ext cx="1726407" cy="78298"/>
          </a:xfrm>
          <a:custGeom>
            <a:avLst/>
            <a:gdLst/>
            <a:ahLst/>
            <a:cxnLst/>
            <a:rect l="0" t="0" r="0" b="0"/>
            <a:pathLst>
              <a:path w="1726407" h="78298">
                <a:moveTo>
                  <a:pt x="0" y="78297"/>
                </a:moveTo>
                <a:lnTo>
                  <a:pt x="0" y="71437"/>
                </a:lnTo>
                <a:lnTo>
                  <a:pt x="0" y="74366"/>
                </a:lnTo>
                <a:lnTo>
                  <a:pt x="0" y="70661"/>
                </a:lnTo>
                <a:lnTo>
                  <a:pt x="0" y="77030"/>
                </a:lnTo>
                <a:lnTo>
                  <a:pt x="6320" y="71601"/>
                </a:lnTo>
                <a:lnTo>
                  <a:pt x="8182" y="71187"/>
                </a:lnTo>
                <a:lnTo>
                  <a:pt x="9423" y="72234"/>
                </a:lnTo>
                <a:lnTo>
                  <a:pt x="11415" y="77099"/>
                </a:lnTo>
                <a:lnTo>
                  <a:pt x="22114" y="78192"/>
                </a:lnTo>
                <a:lnTo>
                  <a:pt x="32982" y="70094"/>
                </a:lnTo>
                <a:lnTo>
                  <a:pt x="45435" y="66878"/>
                </a:lnTo>
                <a:lnTo>
                  <a:pt x="103287" y="66391"/>
                </a:lnTo>
                <a:lnTo>
                  <a:pt x="162747" y="66391"/>
                </a:lnTo>
                <a:lnTo>
                  <a:pt x="170669" y="66391"/>
                </a:lnTo>
                <a:lnTo>
                  <a:pt x="178599" y="62863"/>
                </a:lnTo>
                <a:lnTo>
                  <a:pt x="186533" y="58208"/>
                </a:lnTo>
                <a:lnTo>
                  <a:pt x="202406" y="55220"/>
                </a:lnTo>
                <a:lnTo>
                  <a:pt x="261419" y="54486"/>
                </a:lnTo>
                <a:lnTo>
                  <a:pt x="265561" y="54486"/>
                </a:lnTo>
                <a:lnTo>
                  <a:pt x="273690" y="50958"/>
                </a:lnTo>
                <a:lnTo>
                  <a:pt x="281713" y="46302"/>
                </a:lnTo>
                <a:lnTo>
                  <a:pt x="297642" y="43314"/>
                </a:lnTo>
                <a:lnTo>
                  <a:pt x="353218" y="42581"/>
                </a:lnTo>
                <a:lnTo>
                  <a:pt x="373062" y="42579"/>
                </a:lnTo>
                <a:lnTo>
                  <a:pt x="381000" y="39051"/>
                </a:lnTo>
                <a:lnTo>
                  <a:pt x="388937" y="34396"/>
                </a:lnTo>
                <a:lnTo>
                  <a:pt x="404812" y="31408"/>
                </a:lnTo>
                <a:lnTo>
                  <a:pt x="444500" y="30685"/>
                </a:lnTo>
                <a:lnTo>
                  <a:pt x="452437" y="27150"/>
                </a:lnTo>
                <a:lnTo>
                  <a:pt x="460375" y="22492"/>
                </a:lnTo>
                <a:lnTo>
                  <a:pt x="473898" y="19256"/>
                </a:lnTo>
                <a:lnTo>
                  <a:pt x="515980" y="18770"/>
                </a:lnTo>
                <a:lnTo>
                  <a:pt x="523894" y="15240"/>
                </a:lnTo>
                <a:lnTo>
                  <a:pt x="531821" y="10584"/>
                </a:lnTo>
                <a:lnTo>
                  <a:pt x="547689" y="7595"/>
                </a:lnTo>
                <a:lnTo>
                  <a:pt x="607218" y="6861"/>
                </a:lnTo>
                <a:lnTo>
                  <a:pt x="666750" y="6860"/>
                </a:lnTo>
                <a:lnTo>
                  <a:pt x="694776" y="5537"/>
                </a:lnTo>
                <a:lnTo>
                  <a:pt x="704782" y="539"/>
                </a:lnTo>
                <a:lnTo>
                  <a:pt x="709302" y="0"/>
                </a:lnTo>
                <a:lnTo>
                  <a:pt x="766205" y="6791"/>
                </a:lnTo>
                <a:lnTo>
                  <a:pt x="825716" y="6859"/>
                </a:lnTo>
                <a:lnTo>
                  <a:pt x="884497" y="6860"/>
                </a:lnTo>
                <a:lnTo>
                  <a:pt x="939851" y="6860"/>
                </a:lnTo>
                <a:lnTo>
                  <a:pt x="995044" y="6860"/>
                </a:lnTo>
                <a:lnTo>
                  <a:pt x="1051215" y="6860"/>
                </a:lnTo>
                <a:lnTo>
                  <a:pt x="1106540" y="6860"/>
                </a:lnTo>
                <a:lnTo>
                  <a:pt x="1166071" y="6860"/>
                </a:lnTo>
                <a:lnTo>
                  <a:pt x="1222039" y="6860"/>
                </a:lnTo>
                <a:lnTo>
                  <a:pt x="1280800" y="6860"/>
                </a:lnTo>
                <a:lnTo>
                  <a:pt x="1337705" y="6860"/>
                </a:lnTo>
                <a:lnTo>
                  <a:pt x="1396987" y="6860"/>
                </a:lnTo>
                <a:lnTo>
                  <a:pt x="1452562" y="6860"/>
                </a:lnTo>
                <a:lnTo>
                  <a:pt x="1512093" y="6860"/>
                </a:lnTo>
                <a:lnTo>
                  <a:pt x="1567684" y="6860"/>
                </a:lnTo>
                <a:lnTo>
                  <a:pt x="1575606" y="6860"/>
                </a:lnTo>
                <a:lnTo>
                  <a:pt x="1583536" y="10388"/>
                </a:lnTo>
                <a:lnTo>
                  <a:pt x="1591471" y="15042"/>
                </a:lnTo>
                <a:lnTo>
                  <a:pt x="1604991" y="18275"/>
                </a:lnTo>
                <a:lnTo>
                  <a:pt x="1664011" y="18766"/>
                </a:lnTo>
                <a:lnTo>
                  <a:pt x="1684448" y="18766"/>
                </a:lnTo>
                <a:lnTo>
                  <a:pt x="1686528" y="20089"/>
                </a:lnTo>
                <a:lnTo>
                  <a:pt x="1687914" y="22294"/>
                </a:lnTo>
                <a:lnTo>
                  <a:pt x="1688838" y="25086"/>
                </a:lnTo>
                <a:lnTo>
                  <a:pt x="1690777" y="26948"/>
                </a:lnTo>
                <a:lnTo>
                  <a:pt x="1700776" y="30182"/>
                </a:lnTo>
                <a:lnTo>
                  <a:pt x="1720282" y="30659"/>
                </a:lnTo>
                <a:lnTo>
                  <a:pt x="1722324" y="31987"/>
                </a:lnTo>
                <a:lnTo>
                  <a:pt x="1723684" y="34194"/>
                </a:lnTo>
                <a:lnTo>
                  <a:pt x="1726406" y="42578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Shape-609"/>
          <p:cNvSpPr/>
          <p:nvPr/>
        </p:nvSpPr>
        <p:spPr>
          <a:xfrm>
            <a:off x="2428875" y="3489841"/>
            <a:ext cx="1595439" cy="46316"/>
          </a:xfrm>
          <a:custGeom>
            <a:avLst/>
            <a:gdLst/>
            <a:ahLst/>
            <a:cxnLst/>
            <a:rect l="0" t="0" r="0" b="0"/>
            <a:pathLst>
              <a:path w="1595439" h="46316">
                <a:moveTo>
                  <a:pt x="0" y="46315"/>
                </a:moveTo>
                <a:lnTo>
                  <a:pt x="10251" y="36064"/>
                </a:lnTo>
                <a:lnTo>
                  <a:pt x="17737" y="34899"/>
                </a:lnTo>
                <a:lnTo>
                  <a:pt x="74769" y="34414"/>
                </a:lnTo>
                <a:lnTo>
                  <a:pt x="133134" y="34409"/>
                </a:lnTo>
                <a:lnTo>
                  <a:pt x="191104" y="45212"/>
                </a:lnTo>
                <a:lnTo>
                  <a:pt x="249834" y="46251"/>
                </a:lnTo>
                <a:lnTo>
                  <a:pt x="307063" y="46310"/>
                </a:lnTo>
                <a:lnTo>
                  <a:pt x="358426" y="46314"/>
                </a:lnTo>
                <a:lnTo>
                  <a:pt x="416882" y="46315"/>
                </a:lnTo>
                <a:lnTo>
                  <a:pt x="476272" y="46315"/>
                </a:lnTo>
                <a:lnTo>
                  <a:pt x="530200" y="46315"/>
                </a:lnTo>
                <a:lnTo>
                  <a:pt x="582304" y="46315"/>
                </a:lnTo>
                <a:lnTo>
                  <a:pt x="630813" y="46315"/>
                </a:lnTo>
                <a:lnTo>
                  <a:pt x="678613" y="46315"/>
                </a:lnTo>
                <a:lnTo>
                  <a:pt x="734455" y="46315"/>
                </a:lnTo>
                <a:lnTo>
                  <a:pt x="785075" y="46315"/>
                </a:lnTo>
                <a:lnTo>
                  <a:pt x="839612" y="46315"/>
                </a:lnTo>
                <a:lnTo>
                  <a:pt x="891837" y="46315"/>
                </a:lnTo>
                <a:lnTo>
                  <a:pt x="940370" y="42787"/>
                </a:lnTo>
                <a:lnTo>
                  <a:pt x="988175" y="36064"/>
                </a:lnTo>
                <a:lnTo>
                  <a:pt x="1035835" y="34736"/>
                </a:lnTo>
                <a:lnTo>
                  <a:pt x="1083467" y="30946"/>
                </a:lnTo>
                <a:lnTo>
                  <a:pt x="1137414" y="24170"/>
                </a:lnTo>
                <a:lnTo>
                  <a:pt x="1188199" y="22832"/>
                </a:lnTo>
                <a:lnTo>
                  <a:pt x="1228608" y="19040"/>
                </a:lnTo>
                <a:lnTo>
                  <a:pt x="1286173" y="11708"/>
                </a:lnTo>
                <a:lnTo>
                  <a:pt x="1339125" y="10743"/>
                </a:lnTo>
                <a:lnTo>
                  <a:pt x="1395180" y="10609"/>
                </a:lnTo>
                <a:lnTo>
                  <a:pt x="1448086" y="10598"/>
                </a:lnTo>
                <a:lnTo>
                  <a:pt x="1460715" y="7070"/>
                </a:lnTo>
                <a:lnTo>
                  <a:pt x="1465935" y="4276"/>
                </a:lnTo>
                <a:lnTo>
                  <a:pt x="1472061" y="3737"/>
                </a:lnTo>
                <a:lnTo>
                  <a:pt x="1492001" y="6653"/>
                </a:lnTo>
                <a:lnTo>
                  <a:pt x="1521828" y="0"/>
                </a:lnTo>
                <a:lnTo>
                  <a:pt x="1533177" y="2800"/>
                </a:lnTo>
                <a:lnTo>
                  <a:pt x="1538055" y="5399"/>
                </a:lnTo>
                <a:lnTo>
                  <a:pt x="1542631" y="5808"/>
                </a:lnTo>
                <a:lnTo>
                  <a:pt x="1551242" y="2736"/>
                </a:lnTo>
                <a:lnTo>
                  <a:pt x="1555390" y="2710"/>
                </a:lnTo>
                <a:lnTo>
                  <a:pt x="1572671" y="9730"/>
                </a:lnTo>
                <a:lnTo>
                  <a:pt x="1595438" y="10597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SMARTInkShape-610"/>
          <p:cNvSpPr/>
          <p:nvPr/>
        </p:nvSpPr>
        <p:spPr>
          <a:xfrm>
            <a:off x="2274094" y="3000375"/>
            <a:ext cx="1047751" cy="35720"/>
          </a:xfrm>
          <a:custGeom>
            <a:avLst/>
            <a:gdLst/>
            <a:ahLst/>
            <a:cxnLst/>
            <a:rect l="0" t="0" r="0" b="0"/>
            <a:pathLst>
              <a:path w="1047751" h="35720">
                <a:moveTo>
                  <a:pt x="0" y="35719"/>
                </a:moveTo>
                <a:lnTo>
                  <a:pt x="0" y="23958"/>
                </a:lnTo>
                <a:lnTo>
                  <a:pt x="18184" y="23813"/>
                </a:lnTo>
                <a:lnTo>
                  <a:pt x="20060" y="25136"/>
                </a:lnTo>
                <a:lnTo>
                  <a:pt x="21311" y="27341"/>
                </a:lnTo>
                <a:lnTo>
                  <a:pt x="22145" y="30133"/>
                </a:lnTo>
                <a:lnTo>
                  <a:pt x="24023" y="30672"/>
                </a:lnTo>
                <a:lnTo>
                  <a:pt x="29639" y="27743"/>
                </a:lnTo>
                <a:lnTo>
                  <a:pt x="31665" y="27756"/>
                </a:lnTo>
                <a:lnTo>
                  <a:pt x="33016" y="29087"/>
                </a:lnTo>
                <a:lnTo>
                  <a:pt x="33917" y="31298"/>
                </a:lnTo>
                <a:lnTo>
                  <a:pt x="35840" y="32772"/>
                </a:lnTo>
                <a:lnTo>
                  <a:pt x="45812" y="35330"/>
                </a:lnTo>
                <a:lnTo>
                  <a:pt x="103197" y="35718"/>
                </a:lnTo>
                <a:lnTo>
                  <a:pt x="157892" y="35719"/>
                </a:lnTo>
                <a:lnTo>
                  <a:pt x="210852" y="35719"/>
                </a:lnTo>
                <a:lnTo>
                  <a:pt x="265936" y="35719"/>
                </a:lnTo>
                <a:lnTo>
                  <a:pt x="324998" y="35719"/>
                </a:lnTo>
                <a:lnTo>
                  <a:pt x="380264" y="35719"/>
                </a:lnTo>
                <a:lnTo>
                  <a:pt x="408122" y="32191"/>
                </a:lnTo>
                <a:lnTo>
                  <a:pt x="463456" y="24916"/>
                </a:lnTo>
                <a:lnTo>
                  <a:pt x="513681" y="23958"/>
                </a:lnTo>
                <a:lnTo>
                  <a:pt x="571725" y="20304"/>
                </a:lnTo>
                <a:lnTo>
                  <a:pt x="622878" y="13012"/>
                </a:lnTo>
                <a:lnTo>
                  <a:pt x="679151" y="12052"/>
                </a:lnTo>
                <a:lnTo>
                  <a:pt x="728829" y="11925"/>
                </a:lnTo>
                <a:lnTo>
                  <a:pt x="749903" y="10592"/>
                </a:lnTo>
                <a:lnTo>
                  <a:pt x="799523" y="1656"/>
                </a:lnTo>
                <a:lnTo>
                  <a:pt x="852742" y="145"/>
                </a:lnTo>
                <a:lnTo>
                  <a:pt x="907336" y="5"/>
                </a:lnTo>
                <a:lnTo>
                  <a:pt x="966556" y="0"/>
                </a:lnTo>
                <a:lnTo>
                  <a:pt x="1024018" y="0"/>
                </a:lnTo>
                <a:lnTo>
                  <a:pt x="1047750" y="0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SMARTInkShape-611"/>
          <p:cNvSpPr/>
          <p:nvPr/>
        </p:nvSpPr>
        <p:spPr>
          <a:xfrm>
            <a:off x="6524625" y="2405208"/>
            <a:ext cx="1666876" cy="249887"/>
          </a:xfrm>
          <a:custGeom>
            <a:avLst/>
            <a:gdLst/>
            <a:ahLst/>
            <a:cxnLst/>
            <a:rect l="0" t="0" r="0" b="0"/>
            <a:pathLst>
              <a:path w="1666876" h="249887">
                <a:moveTo>
                  <a:pt x="0" y="23667"/>
                </a:moveTo>
                <a:lnTo>
                  <a:pt x="6321" y="23667"/>
                </a:lnTo>
                <a:lnTo>
                  <a:pt x="8182" y="22344"/>
                </a:lnTo>
                <a:lnTo>
                  <a:pt x="9424" y="20139"/>
                </a:lnTo>
                <a:lnTo>
                  <a:pt x="10251" y="17346"/>
                </a:lnTo>
                <a:lnTo>
                  <a:pt x="12126" y="15485"/>
                </a:lnTo>
                <a:lnTo>
                  <a:pt x="17737" y="13416"/>
                </a:lnTo>
                <a:lnTo>
                  <a:pt x="75411" y="11764"/>
                </a:lnTo>
                <a:lnTo>
                  <a:pt x="128862" y="11761"/>
                </a:lnTo>
                <a:lnTo>
                  <a:pt x="157795" y="10438"/>
                </a:lnTo>
                <a:lnTo>
                  <a:pt x="181149" y="2337"/>
                </a:lnTo>
                <a:lnTo>
                  <a:pt x="240626" y="0"/>
                </a:lnTo>
                <a:lnTo>
                  <a:pt x="299531" y="10119"/>
                </a:lnTo>
                <a:lnTo>
                  <a:pt x="359008" y="11616"/>
                </a:lnTo>
                <a:lnTo>
                  <a:pt x="413431" y="15269"/>
                </a:lnTo>
                <a:lnTo>
                  <a:pt x="443085" y="21179"/>
                </a:lnTo>
                <a:lnTo>
                  <a:pt x="500399" y="24662"/>
                </a:lnTo>
                <a:lnTo>
                  <a:pt x="553317" y="33875"/>
                </a:lnTo>
                <a:lnTo>
                  <a:pt x="607961" y="38877"/>
                </a:lnTo>
                <a:lnTo>
                  <a:pt x="666848" y="47670"/>
                </a:lnTo>
                <a:lnTo>
                  <a:pt x="726294" y="57582"/>
                </a:lnTo>
                <a:lnTo>
                  <a:pt x="785814" y="68572"/>
                </a:lnTo>
                <a:lnTo>
                  <a:pt x="839759" y="77075"/>
                </a:lnTo>
                <a:lnTo>
                  <a:pt x="891865" y="83312"/>
                </a:lnTo>
                <a:lnTo>
                  <a:pt x="943904" y="92383"/>
                </a:lnTo>
                <a:lnTo>
                  <a:pt x="998427" y="94567"/>
                </a:lnTo>
                <a:lnTo>
                  <a:pt x="1048738" y="103181"/>
                </a:lnTo>
                <a:lnTo>
                  <a:pt x="1104733" y="109782"/>
                </a:lnTo>
                <a:lnTo>
                  <a:pt x="1154402" y="123433"/>
                </a:lnTo>
                <a:lnTo>
                  <a:pt x="1202432" y="130686"/>
                </a:lnTo>
                <a:lnTo>
                  <a:pt x="1253665" y="139959"/>
                </a:lnTo>
                <a:lnTo>
                  <a:pt x="1308029" y="148503"/>
                </a:lnTo>
                <a:lnTo>
                  <a:pt x="1365473" y="163252"/>
                </a:lnTo>
                <a:lnTo>
                  <a:pt x="1417918" y="167432"/>
                </a:lnTo>
                <a:lnTo>
                  <a:pt x="1476517" y="183057"/>
                </a:lnTo>
                <a:lnTo>
                  <a:pt x="1531253" y="199965"/>
                </a:lnTo>
                <a:lnTo>
                  <a:pt x="1587460" y="221112"/>
                </a:lnTo>
                <a:lnTo>
                  <a:pt x="1643060" y="238734"/>
                </a:lnTo>
                <a:lnTo>
                  <a:pt x="1666875" y="249886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SMARTInkShape-612"/>
          <p:cNvSpPr/>
          <p:nvPr/>
        </p:nvSpPr>
        <p:spPr>
          <a:xfrm>
            <a:off x="7250906" y="1952625"/>
            <a:ext cx="976314" cy="11907"/>
          </a:xfrm>
          <a:custGeom>
            <a:avLst/>
            <a:gdLst/>
            <a:ahLst/>
            <a:cxnLst/>
            <a:rect l="0" t="0" r="0" b="0"/>
            <a:pathLst>
              <a:path w="976314" h="11907">
                <a:moveTo>
                  <a:pt x="0" y="11906"/>
                </a:moveTo>
                <a:lnTo>
                  <a:pt x="56986" y="11906"/>
                </a:lnTo>
                <a:lnTo>
                  <a:pt x="116364" y="11906"/>
                </a:lnTo>
                <a:lnTo>
                  <a:pt x="171016" y="11906"/>
                </a:lnTo>
                <a:lnTo>
                  <a:pt x="226496" y="11906"/>
                </a:lnTo>
                <a:lnTo>
                  <a:pt x="285671" y="11906"/>
                </a:lnTo>
                <a:lnTo>
                  <a:pt x="335194" y="11906"/>
                </a:lnTo>
                <a:lnTo>
                  <a:pt x="393146" y="8378"/>
                </a:lnTo>
                <a:lnTo>
                  <a:pt x="444287" y="1103"/>
                </a:lnTo>
                <a:lnTo>
                  <a:pt x="500557" y="145"/>
                </a:lnTo>
                <a:lnTo>
                  <a:pt x="559659" y="19"/>
                </a:lnTo>
                <a:lnTo>
                  <a:pt x="610951" y="3"/>
                </a:lnTo>
                <a:lnTo>
                  <a:pt x="660921" y="0"/>
                </a:lnTo>
                <a:lnTo>
                  <a:pt x="711648" y="0"/>
                </a:lnTo>
                <a:lnTo>
                  <a:pt x="761886" y="0"/>
                </a:lnTo>
                <a:lnTo>
                  <a:pt x="821293" y="0"/>
                </a:lnTo>
                <a:lnTo>
                  <a:pt x="878264" y="0"/>
                </a:lnTo>
                <a:lnTo>
                  <a:pt x="889079" y="1323"/>
                </a:lnTo>
                <a:lnTo>
                  <a:pt x="923507" y="10803"/>
                </a:lnTo>
                <a:lnTo>
                  <a:pt x="938083" y="11761"/>
                </a:lnTo>
                <a:lnTo>
                  <a:pt x="946170" y="5542"/>
                </a:lnTo>
                <a:lnTo>
                  <a:pt x="949604" y="5018"/>
                </a:lnTo>
                <a:lnTo>
                  <a:pt x="956945" y="7963"/>
                </a:lnTo>
                <a:lnTo>
                  <a:pt x="959432" y="7955"/>
                </a:lnTo>
                <a:lnTo>
                  <a:pt x="961090" y="6626"/>
                </a:lnTo>
                <a:lnTo>
                  <a:pt x="962196" y="4417"/>
                </a:lnTo>
                <a:lnTo>
                  <a:pt x="964255" y="2945"/>
                </a:lnTo>
                <a:lnTo>
                  <a:pt x="976313" y="0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SMARTInkShape-613"/>
          <p:cNvSpPr/>
          <p:nvPr/>
        </p:nvSpPr>
        <p:spPr>
          <a:xfrm>
            <a:off x="11545314" y="3798084"/>
            <a:ext cx="3751" cy="11"/>
          </a:xfrm>
          <a:custGeom>
            <a:avLst/>
            <a:gdLst/>
            <a:ahLst/>
            <a:cxnLst/>
            <a:rect l="0" t="0" r="0" b="0"/>
            <a:pathLst>
              <a:path w="3751" h="11">
                <a:moveTo>
                  <a:pt x="0" y="0"/>
                </a:moveTo>
                <a:lnTo>
                  <a:pt x="3750" y="1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SMARTInkShape-614"/>
          <p:cNvSpPr/>
          <p:nvPr/>
        </p:nvSpPr>
        <p:spPr>
          <a:xfrm>
            <a:off x="952500" y="1488281"/>
            <a:ext cx="967804" cy="1393074"/>
          </a:xfrm>
          <a:custGeom>
            <a:avLst/>
            <a:gdLst/>
            <a:ahLst/>
            <a:cxnLst/>
            <a:rect l="0" t="0" r="0" b="0"/>
            <a:pathLst>
              <a:path w="967804" h="1393074">
                <a:moveTo>
                  <a:pt x="130969" y="0"/>
                </a:moveTo>
                <a:lnTo>
                  <a:pt x="130969" y="56918"/>
                </a:lnTo>
                <a:lnTo>
                  <a:pt x="130969" y="116320"/>
                </a:lnTo>
                <a:lnTo>
                  <a:pt x="130969" y="170897"/>
                </a:lnTo>
                <a:lnTo>
                  <a:pt x="130969" y="228230"/>
                </a:lnTo>
                <a:lnTo>
                  <a:pt x="130969" y="285983"/>
                </a:lnTo>
                <a:lnTo>
                  <a:pt x="130969" y="341077"/>
                </a:lnTo>
                <a:lnTo>
                  <a:pt x="130969" y="393125"/>
                </a:lnTo>
                <a:lnTo>
                  <a:pt x="130969" y="448482"/>
                </a:lnTo>
                <a:lnTo>
                  <a:pt x="130969" y="500799"/>
                </a:lnTo>
                <a:lnTo>
                  <a:pt x="130969" y="555668"/>
                </a:lnTo>
                <a:lnTo>
                  <a:pt x="129646" y="587384"/>
                </a:lnTo>
                <a:lnTo>
                  <a:pt x="119798" y="633514"/>
                </a:lnTo>
                <a:lnTo>
                  <a:pt x="119106" y="686739"/>
                </a:lnTo>
                <a:lnTo>
                  <a:pt x="117748" y="717050"/>
                </a:lnTo>
                <a:lnTo>
                  <a:pt x="110883" y="735306"/>
                </a:lnTo>
                <a:lnTo>
                  <a:pt x="107374" y="787778"/>
                </a:lnTo>
                <a:lnTo>
                  <a:pt x="105862" y="825759"/>
                </a:lnTo>
                <a:lnTo>
                  <a:pt x="96356" y="873148"/>
                </a:lnTo>
                <a:lnTo>
                  <a:pt x="94024" y="912570"/>
                </a:lnTo>
                <a:lnTo>
                  <a:pt x="85011" y="949022"/>
                </a:lnTo>
                <a:lnTo>
                  <a:pt x="79881" y="1000880"/>
                </a:lnTo>
                <a:lnTo>
                  <a:pt x="73105" y="1025704"/>
                </a:lnTo>
                <a:lnTo>
                  <a:pt x="70212" y="1074544"/>
                </a:lnTo>
                <a:lnTo>
                  <a:pt x="62033" y="1097924"/>
                </a:lnTo>
                <a:lnTo>
                  <a:pt x="59320" y="1111060"/>
                </a:lnTo>
                <a:lnTo>
                  <a:pt x="51678" y="1127216"/>
                </a:lnTo>
                <a:lnTo>
                  <a:pt x="46658" y="1161632"/>
                </a:lnTo>
                <a:lnTo>
                  <a:pt x="39548" y="1175714"/>
                </a:lnTo>
                <a:lnTo>
                  <a:pt x="34732" y="1209334"/>
                </a:lnTo>
                <a:lnTo>
                  <a:pt x="26361" y="1226120"/>
                </a:lnTo>
                <a:lnTo>
                  <a:pt x="22825" y="1246158"/>
                </a:lnTo>
                <a:lnTo>
                  <a:pt x="14455" y="1262057"/>
                </a:lnTo>
                <a:lnTo>
                  <a:pt x="12055" y="1289844"/>
                </a:lnTo>
                <a:lnTo>
                  <a:pt x="10683" y="1292490"/>
                </a:lnTo>
                <a:lnTo>
                  <a:pt x="8445" y="1294253"/>
                </a:lnTo>
                <a:lnTo>
                  <a:pt x="5630" y="1295430"/>
                </a:lnTo>
                <a:lnTo>
                  <a:pt x="3753" y="1297537"/>
                </a:lnTo>
                <a:lnTo>
                  <a:pt x="494" y="1307826"/>
                </a:lnTo>
                <a:lnTo>
                  <a:pt x="0" y="1333500"/>
                </a:lnTo>
                <a:lnTo>
                  <a:pt x="0" y="1326641"/>
                </a:lnTo>
                <a:lnTo>
                  <a:pt x="0" y="1333491"/>
                </a:lnTo>
                <a:lnTo>
                  <a:pt x="59393" y="1333500"/>
                </a:lnTo>
                <a:lnTo>
                  <a:pt x="75911" y="1333500"/>
                </a:lnTo>
                <a:lnTo>
                  <a:pt x="83568" y="1329972"/>
                </a:lnTo>
                <a:lnTo>
                  <a:pt x="87462" y="1327180"/>
                </a:lnTo>
                <a:lnTo>
                  <a:pt x="90058" y="1326641"/>
                </a:lnTo>
                <a:lnTo>
                  <a:pt x="91789" y="1327604"/>
                </a:lnTo>
                <a:lnTo>
                  <a:pt x="92942" y="1329570"/>
                </a:lnTo>
                <a:lnTo>
                  <a:pt x="95035" y="1330880"/>
                </a:lnTo>
                <a:lnTo>
                  <a:pt x="104300" y="1332724"/>
                </a:lnTo>
                <a:lnTo>
                  <a:pt x="158754" y="1333498"/>
                </a:lnTo>
                <a:lnTo>
                  <a:pt x="218136" y="1333500"/>
                </a:lnTo>
                <a:lnTo>
                  <a:pt x="277371" y="1333500"/>
                </a:lnTo>
                <a:lnTo>
                  <a:pt x="333310" y="1333500"/>
                </a:lnTo>
                <a:lnTo>
                  <a:pt x="392688" y="1333500"/>
                </a:lnTo>
                <a:lnTo>
                  <a:pt x="450326" y="1333500"/>
                </a:lnTo>
                <a:lnTo>
                  <a:pt x="461642" y="1337028"/>
                </a:lnTo>
                <a:lnTo>
                  <a:pt x="471080" y="1341683"/>
                </a:lnTo>
                <a:lnTo>
                  <a:pt x="491447" y="1344671"/>
                </a:lnTo>
                <a:lnTo>
                  <a:pt x="549852" y="1345394"/>
                </a:lnTo>
                <a:lnTo>
                  <a:pt x="587514" y="1346729"/>
                </a:lnTo>
                <a:lnTo>
                  <a:pt x="609990" y="1354830"/>
                </a:lnTo>
                <a:lnTo>
                  <a:pt x="668905" y="1357270"/>
                </a:lnTo>
                <a:lnTo>
                  <a:pt x="694418" y="1358627"/>
                </a:lnTo>
                <a:lnTo>
                  <a:pt x="717097" y="1366735"/>
                </a:lnTo>
                <a:lnTo>
                  <a:pt x="774713" y="1369154"/>
                </a:lnTo>
                <a:lnTo>
                  <a:pt x="805517" y="1370533"/>
                </a:lnTo>
                <a:lnTo>
                  <a:pt x="835559" y="1379469"/>
                </a:lnTo>
                <a:lnTo>
                  <a:pt x="877205" y="1382351"/>
                </a:lnTo>
                <a:lnTo>
                  <a:pt x="907029" y="1391364"/>
                </a:lnTo>
                <a:lnTo>
                  <a:pt x="966182" y="1392988"/>
                </a:lnTo>
                <a:lnTo>
                  <a:pt x="967803" y="139307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9" name="SMARTInkShape-Group267"/>
          <p:cNvGrpSpPr/>
          <p:nvPr/>
        </p:nvGrpSpPr>
        <p:grpSpPr>
          <a:xfrm>
            <a:off x="654989" y="1750266"/>
            <a:ext cx="237963" cy="273798"/>
            <a:chOff x="654989" y="1750266"/>
            <a:chExt cx="237963" cy="273798"/>
          </a:xfrm>
        </p:grpSpPr>
        <p:sp>
          <p:nvSpPr>
            <p:cNvPr id="147" name="SMARTInkShape-615"/>
            <p:cNvSpPr/>
            <p:nvPr/>
          </p:nvSpPr>
          <p:spPr>
            <a:xfrm>
              <a:off x="654989" y="1750266"/>
              <a:ext cx="237963" cy="261891"/>
            </a:xfrm>
            <a:custGeom>
              <a:avLst/>
              <a:gdLst/>
              <a:ahLst/>
              <a:cxnLst/>
              <a:rect l="0" t="0" r="0" b="0"/>
              <a:pathLst>
                <a:path w="237963" h="261891">
                  <a:moveTo>
                    <a:pt x="11761" y="47578"/>
                  </a:moveTo>
                  <a:lnTo>
                    <a:pt x="0" y="35817"/>
                  </a:lnTo>
                  <a:lnTo>
                    <a:pt x="17595" y="17939"/>
                  </a:lnTo>
                  <a:lnTo>
                    <a:pt x="28024" y="14561"/>
                  </a:lnTo>
                  <a:lnTo>
                    <a:pt x="40156" y="11737"/>
                  </a:lnTo>
                  <a:lnTo>
                    <a:pt x="58723" y="2673"/>
                  </a:lnTo>
                  <a:lnTo>
                    <a:pt x="116798" y="0"/>
                  </a:lnTo>
                  <a:lnTo>
                    <a:pt x="128118" y="3502"/>
                  </a:lnTo>
                  <a:lnTo>
                    <a:pt x="138881" y="8144"/>
                  </a:lnTo>
                  <a:lnTo>
                    <a:pt x="158494" y="12081"/>
                  </a:lnTo>
                  <a:lnTo>
                    <a:pt x="173271" y="21038"/>
                  </a:lnTo>
                  <a:lnTo>
                    <a:pt x="230038" y="75363"/>
                  </a:lnTo>
                  <a:lnTo>
                    <a:pt x="234450" y="83298"/>
                  </a:lnTo>
                  <a:lnTo>
                    <a:pt x="237283" y="99172"/>
                  </a:lnTo>
                  <a:lnTo>
                    <a:pt x="237962" y="134890"/>
                  </a:lnTo>
                  <a:lnTo>
                    <a:pt x="231654" y="153117"/>
                  </a:lnTo>
                  <a:lnTo>
                    <a:pt x="221406" y="168954"/>
                  </a:lnTo>
                  <a:lnTo>
                    <a:pt x="213857" y="174283"/>
                  </a:lnTo>
                  <a:lnTo>
                    <a:pt x="209992" y="175704"/>
                  </a:lnTo>
                  <a:lnTo>
                    <a:pt x="167270" y="210201"/>
                  </a:lnTo>
                  <a:lnTo>
                    <a:pt x="138612" y="223235"/>
                  </a:lnTo>
                  <a:lnTo>
                    <a:pt x="124018" y="233092"/>
                  </a:lnTo>
                  <a:lnTo>
                    <a:pt x="80929" y="248135"/>
                  </a:lnTo>
                  <a:lnTo>
                    <a:pt x="55566" y="249822"/>
                  </a:lnTo>
                  <a:lnTo>
                    <a:pt x="52871" y="251199"/>
                  </a:lnTo>
                  <a:lnTo>
                    <a:pt x="51074" y="253439"/>
                  </a:lnTo>
                  <a:lnTo>
                    <a:pt x="47480" y="261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616"/>
            <p:cNvSpPr/>
            <p:nvPr/>
          </p:nvSpPr>
          <p:spPr>
            <a:xfrm>
              <a:off x="690563" y="1779078"/>
              <a:ext cx="35719" cy="244986"/>
            </a:xfrm>
            <a:custGeom>
              <a:avLst/>
              <a:gdLst/>
              <a:ahLst/>
              <a:cxnLst/>
              <a:rect l="0" t="0" r="0" b="0"/>
              <a:pathLst>
                <a:path w="35719" h="244986">
                  <a:moveTo>
                    <a:pt x="0" y="6860"/>
                  </a:moveTo>
                  <a:lnTo>
                    <a:pt x="0" y="0"/>
                  </a:lnTo>
                  <a:lnTo>
                    <a:pt x="0" y="58471"/>
                  </a:lnTo>
                  <a:lnTo>
                    <a:pt x="3527" y="66399"/>
                  </a:lnTo>
                  <a:lnTo>
                    <a:pt x="6320" y="70365"/>
                  </a:lnTo>
                  <a:lnTo>
                    <a:pt x="10251" y="88588"/>
                  </a:lnTo>
                  <a:lnTo>
                    <a:pt x="11841" y="146299"/>
                  </a:lnTo>
                  <a:lnTo>
                    <a:pt x="11905" y="204930"/>
                  </a:lnTo>
                  <a:lnTo>
                    <a:pt x="11905" y="213072"/>
                  </a:lnTo>
                  <a:lnTo>
                    <a:pt x="15433" y="221100"/>
                  </a:lnTo>
                  <a:lnTo>
                    <a:pt x="22157" y="230712"/>
                  </a:lnTo>
                  <a:lnTo>
                    <a:pt x="23769" y="244433"/>
                  </a:lnTo>
                  <a:lnTo>
                    <a:pt x="35718" y="2449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SMARTInkShape-Group268"/>
          <p:cNvGrpSpPr/>
          <p:nvPr/>
        </p:nvGrpSpPr>
        <p:grpSpPr>
          <a:xfrm>
            <a:off x="1345552" y="3071813"/>
            <a:ext cx="226074" cy="273844"/>
            <a:chOff x="1345552" y="3071813"/>
            <a:chExt cx="226074" cy="273844"/>
          </a:xfrm>
        </p:grpSpPr>
        <p:sp>
          <p:nvSpPr>
            <p:cNvPr id="150" name="SMARTInkShape-617"/>
            <p:cNvSpPr/>
            <p:nvPr/>
          </p:nvSpPr>
          <p:spPr>
            <a:xfrm>
              <a:off x="1452606" y="3071813"/>
              <a:ext cx="23770" cy="273844"/>
            </a:xfrm>
            <a:custGeom>
              <a:avLst/>
              <a:gdLst/>
              <a:ahLst/>
              <a:cxnLst/>
              <a:rect l="0" t="0" r="0" b="0"/>
              <a:pathLst>
                <a:path w="23770" h="273844">
                  <a:moveTo>
                    <a:pt x="23769" y="0"/>
                  </a:moveTo>
                  <a:lnTo>
                    <a:pt x="17448" y="0"/>
                  </a:lnTo>
                  <a:lnTo>
                    <a:pt x="15587" y="2645"/>
                  </a:lnTo>
                  <a:lnTo>
                    <a:pt x="12353" y="26823"/>
                  </a:lnTo>
                  <a:lnTo>
                    <a:pt x="11867" y="85650"/>
                  </a:lnTo>
                  <a:lnTo>
                    <a:pt x="11863" y="143119"/>
                  </a:lnTo>
                  <a:lnTo>
                    <a:pt x="11863" y="199620"/>
                  </a:lnTo>
                  <a:lnTo>
                    <a:pt x="11863" y="204517"/>
                  </a:lnTo>
                  <a:lnTo>
                    <a:pt x="8335" y="213486"/>
                  </a:lnTo>
                  <a:lnTo>
                    <a:pt x="5542" y="217730"/>
                  </a:lnTo>
                  <a:lnTo>
                    <a:pt x="447" y="245976"/>
                  </a:lnTo>
                  <a:lnTo>
                    <a:pt x="0" y="266247"/>
                  </a:lnTo>
                  <a:lnTo>
                    <a:pt x="1308" y="268779"/>
                  </a:lnTo>
                  <a:lnTo>
                    <a:pt x="3504" y="270467"/>
                  </a:lnTo>
                  <a:lnTo>
                    <a:pt x="11863" y="273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618"/>
            <p:cNvSpPr/>
            <p:nvPr/>
          </p:nvSpPr>
          <p:spPr>
            <a:xfrm>
              <a:off x="1345552" y="3095625"/>
              <a:ext cx="226074" cy="11907"/>
            </a:xfrm>
            <a:custGeom>
              <a:avLst/>
              <a:gdLst/>
              <a:ahLst/>
              <a:cxnLst/>
              <a:rect l="0" t="0" r="0" b="0"/>
              <a:pathLst>
                <a:path w="226074" h="11907">
                  <a:moveTo>
                    <a:pt x="11761" y="11906"/>
                  </a:moveTo>
                  <a:lnTo>
                    <a:pt x="0" y="11906"/>
                  </a:lnTo>
                  <a:lnTo>
                    <a:pt x="10118" y="11906"/>
                  </a:lnTo>
                  <a:lnTo>
                    <a:pt x="38439" y="1655"/>
                  </a:lnTo>
                  <a:lnTo>
                    <a:pt x="95371" y="65"/>
                  </a:lnTo>
                  <a:lnTo>
                    <a:pt x="152176" y="5"/>
                  </a:lnTo>
                  <a:lnTo>
                    <a:pt x="2260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3" name="SMARTInkShape-619"/>
          <p:cNvSpPr/>
          <p:nvPr/>
        </p:nvSpPr>
        <p:spPr>
          <a:xfrm>
            <a:off x="2726531" y="5348860"/>
            <a:ext cx="1" cy="8954"/>
          </a:xfrm>
          <a:custGeom>
            <a:avLst/>
            <a:gdLst/>
            <a:ahLst/>
            <a:cxnLst/>
            <a:rect l="0" t="0" r="0" b="0"/>
            <a:pathLst>
              <a:path w="1" h="8954">
                <a:moveTo>
                  <a:pt x="0" y="8953"/>
                </a:moveTo>
                <a:lnTo>
                  <a:pt x="0" y="0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SMARTInkShape-620"/>
          <p:cNvSpPr/>
          <p:nvPr/>
        </p:nvSpPr>
        <p:spPr>
          <a:xfrm>
            <a:off x="5015016" y="6274604"/>
            <a:ext cx="45140" cy="35710"/>
          </a:xfrm>
          <a:custGeom>
            <a:avLst/>
            <a:gdLst/>
            <a:ahLst/>
            <a:cxnLst/>
            <a:rect l="0" t="0" r="0" b="0"/>
            <a:pathLst>
              <a:path w="45140" h="35710">
                <a:moveTo>
                  <a:pt x="45139" y="35709"/>
                </a:moveTo>
                <a:lnTo>
                  <a:pt x="38820" y="29388"/>
                </a:lnTo>
                <a:lnTo>
                  <a:pt x="38281" y="26203"/>
                </a:lnTo>
                <a:lnTo>
                  <a:pt x="39244" y="22757"/>
                </a:lnTo>
                <a:lnTo>
                  <a:pt x="43976" y="14041"/>
                </a:lnTo>
                <a:lnTo>
                  <a:pt x="45138" y="37"/>
                </a:lnTo>
                <a:lnTo>
                  <a:pt x="0" y="0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Shape 130" descr="travelgraph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304801"/>
            <a:ext cx="9144000" cy="6207125"/>
          </a:xfrm>
          <a:prstGeom prst="rect">
            <a:avLst/>
          </a:prstGeom>
          <a:noFill/>
          <a:ln>
            <a:noFill/>
          </a:ln>
        </p:spPr>
      </p:pic>
      <p:sp>
        <p:nvSpPr>
          <p:cNvPr id="551" name="SMARTInkShape-621"/>
          <p:cNvSpPr/>
          <p:nvPr/>
        </p:nvSpPr>
        <p:spPr>
          <a:xfrm>
            <a:off x="7500938" y="2714776"/>
            <a:ext cx="23809" cy="93362"/>
          </a:xfrm>
          <a:custGeom>
            <a:avLst/>
            <a:gdLst/>
            <a:ahLst/>
            <a:cxnLst/>
            <a:rect l="0" t="0" r="0" b="0"/>
            <a:pathLst>
              <a:path w="23809" h="93362">
                <a:moveTo>
                  <a:pt x="23720" y="93361"/>
                </a:moveTo>
                <a:lnTo>
                  <a:pt x="23808" y="55963"/>
                </a:lnTo>
                <a:lnTo>
                  <a:pt x="20283" y="47719"/>
                </a:lnTo>
                <a:lnTo>
                  <a:pt x="15629" y="39645"/>
                </a:lnTo>
                <a:lnTo>
                  <a:pt x="12641" y="23683"/>
                </a:lnTo>
                <a:lnTo>
                  <a:pt x="12051" y="14112"/>
                </a:lnTo>
                <a:lnTo>
                  <a:pt x="10679" y="13326"/>
                </a:lnTo>
                <a:lnTo>
                  <a:pt x="5629" y="12453"/>
                </a:lnTo>
                <a:lnTo>
                  <a:pt x="3752" y="10898"/>
                </a:lnTo>
                <a:lnTo>
                  <a:pt x="43" y="0"/>
                </a:lnTo>
                <a:lnTo>
                  <a:pt x="0" y="56925"/>
                </a:lnTo>
                <a:lnTo>
                  <a:pt x="0" y="8592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2" name="SMARTInkShape-622"/>
          <p:cNvSpPr/>
          <p:nvPr/>
        </p:nvSpPr>
        <p:spPr>
          <a:xfrm>
            <a:off x="6096000" y="7977333"/>
            <a:ext cx="59531" cy="11762"/>
          </a:xfrm>
          <a:custGeom>
            <a:avLst/>
            <a:gdLst/>
            <a:ahLst/>
            <a:cxnLst/>
            <a:rect l="0" t="0" r="0" b="0"/>
            <a:pathLst>
              <a:path w="59531" h="11762">
                <a:moveTo>
                  <a:pt x="0" y="11761"/>
                </a:moveTo>
                <a:lnTo>
                  <a:pt x="6321" y="5440"/>
                </a:lnTo>
                <a:lnTo>
                  <a:pt x="12952" y="2337"/>
                </a:lnTo>
                <a:lnTo>
                  <a:pt x="39750" y="0"/>
                </a:lnTo>
                <a:lnTo>
                  <a:pt x="59530" y="11761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5" name="SMARTInkShape-Group273"/>
          <p:cNvGrpSpPr/>
          <p:nvPr/>
        </p:nvGrpSpPr>
        <p:grpSpPr>
          <a:xfrm>
            <a:off x="4667250" y="3750469"/>
            <a:ext cx="3595685" cy="138605"/>
            <a:chOff x="4667250" y="3750469"/>
            <a:chExt cx="3595685" cy="138605"/>
          </a:xfrm>
        </p:grpSpPr>
        <p:sp>
          <p:nvSpPr>
            <p:cNvPr id="553" name="SMARTInkShape-623"/>
            <p:cNvSpPr/>
            <p:nvPr/>
          </p:nvSpPr>
          <p:spPr>
            <a:xfrm>
              <a:off x="4667250" y="3750469"/>
              <a:ext cx="3595685" cy="138605"/>
            </a:xfrm>
            <a:custGeom>
              <a:avLst/>
              <a:gdLst/>
              <a:ahLst/>
              <a:cxnLst/>
              <a:rect l="0" t="0" r="0" b="0"/>
              <a:pathLst>
                <a:path w="3595685" h="138605">
                  <a:moveTo>
                    <a:pt x="0" y="0"/>
                  </a:moveTo>
                  <a:lnTo>
                    <a:pt x="55575" y="0"/>
                  </a:lnTo>
                  <a:lnTo>
                    <a:pt x="111370" y="0"/>
                  </a:lnTo>
                  <a:lnTo>
                    <a:pt x="121376" y="0"/>
                  </a:lnTo>
                  <a:lnTo>
                    <a:pt x="130233" y="3528"/>
                  </a:lnTo>
                  <a:lnTo>
                    <a:pt x="134447" y="6320"/>
                  </a:lnTo>
                  <a:lnTo>
                    <a:pt x="153019" y="10251"/>
                  </a:lnTo>
                  <a:lnTo>
                    <a:pt x="174816" y="12902"/>
                  </a:lnTo>
                  <a:lnTo>
                    <a:pt x="203228" y="21265"/>
                  </a:lnTo>
                  <a:lnTo>
                    <a:pt x="250103" y="27116"/>
                  </a:lnTo>
                  <a:lnTo>
                    <a:pt x="277393" y="33169"/>
                  </a:lnTo>
                  <a:lnTo>
                    <a:pt x="332641" y="35494"/>
                  </a:lnTo>
                  <a:lnTo>
                    <a:pt x="360498" y="39180"/>
                  </a:lnTo>
                  <a:lnTo>
                    <a:pt x="417155" y="47836"/>
                  </a:lnTo>
                  <a:lnTo>
                    <a:pt x="469987" y="57730"/>
                  </a:lnTo>
                  <a:lnTo>
                    <a:pt x="524618" y="62821"/>
                  </a:lnTo>
                  <a:lnTo>
                    <a:pt x="577968" y="69735"/>
                  </a:lnTo>
                  <a:lnTo>
                    <a:pt x="629957" y="72424"/>
                  </a:lnTo>
                  <a:lnTo>
                    <a:pt x="678444" y="80794"/>
                  </a:lnTo>
                  <a:lnTo>
                    <a:pt x="732560" y="89161"/>
                  </a:lnTo>
                  <a:lnTo>
                    <a:pt x="784701" y="94047"/>
                  </a:lnTo>
                  <a:lnTo>
                    <a:pt x="836745" y="98540"/>
                  </a:lnTo>
                  <a:lnTo>
                    <a:pt x="891270" y="105454"/>
                  </a:lnTo>
                  <a:lnTo>
                    <a:pt x="941581" y="115002"/>
                  </a:lnTo>
                  <a:lnTo>
                    <a:pt x="997576" y="118260"/>
                  </a:lnTo>
                  <a:lnTo>
                    <a:pt x="1053567" y="118904"/>
                  </a:lnTo>
                  <a:lnTo>
                    <a:pt x="1107401" y="127214"/>
                  </a:lnTo>
                  <a:lnTo>
                    <a:pt x="1164093" y="130227"/>
                  </a:lnTo>
                  <a:lnTo>
                    <a:pt x="1213900" y="130822"/>
                  </a:lnTo>
                  <a:lnTo>
                    <a:pt x="1263279" y="130939"/>
                  </a:lnTo>
                  <a:lnTo>
                    <a:pt x="1319090" y="130963"/>
                  </a:lnTo>
                  <a:lnTo>
                    <a:pt x="1375045" y="130967"/>
                  </a:lnTo>
                  <a:lnTo>
                    <a:pt x="1428872" y="137828"/>
                  </a:lnTo>
                  <a:lnTo>
                    <a:pt x="1485562" y="136243"/>
                  </a:lnTo>
                  <a:lnTo>
                    <a:pt x="1510885" y="138604"/>
                  </a:lnTo>
                  <a:lnTo>
                    <a:pt x="1563008" y="132869"/>
                  </a:lnTo>
                  <a:lnTo>
                    <a:pt x="1617549" y="131344"/>
                  </a:lnTo>
                  <a:lnTo>
                    <a:pt x="1674721" y="131043"/>
                  </a:lnTo>
                  <a:lnTo>
                    <a:pt x="1729132" y="130983"/>
                  </a:lnTo>
                  <a:lnTo>
                    <a:pt x="1784124" y="130972"/>
                  </a:lnTo>
                  <a:lnTo>
                    <a:pt x="1841387" y="129646"/>
                  </a:lnTo>
                  <a:lnTo>
                    <a:pt x="1892288" y="121545"/>
                  </a:lnTo>
                  <a:lnTo>
                    <a:pt x="1946880" y="119553"/>
                  </a:lnTo>
                  <a:lnTo>
                    <a:pt x="1992963" y="112887"/>
                  </a:lnTo>
                  <a:lnTo>
                    <a:pt x="2047759" y="108288"/>
                  </a:lnTo>
                  <a:lnTo>
                    <a:pt x="2104640" y="107380"/>
                  </a:lnTo>
                  <a:lnTo>
                    <a:pt x="2160805" y="107200"/>
                  </a:lnTo>
                  <a:lnTo>
                    <a:pt x="2214674" y="98982"/>
                  </a:lnTo>
                  <a:lnTo>
                    <a:pt x="2271371" y="95987"/>
                  </a:lnTo>
                  <a:lnTo>
                    <a:pt x="2327501" y="95395"/>
                  </a:lnTo>
                  <a:lnTo>
                    <a:pt x="2381363" y="87096"/>
                  </a:lnTo>
                  <a:lnTo>
                    <a:pt x="2438060" y="84085"/>
                  </a:lnTo>
                  <a:lnTo>
                    <a:pt x="2487869" y="83490"/>
                  </a:lnTo>
                  <a:lnTo>
                    <a:pt x="2544108" y="75190"/>
                  </a:lnTo>
                  <a:lnTo>
                    <a:pt x="2594806" y="72178"/>
                  </a:lnTo>
                  <a:lnTo>
                    <a:pt x="2643038" y="71584"/>
                  </a:lnTo>
                  <a:lnTo>
                    <a:pt x="2698965" y="71466"/>
                  </a:lnTo>
                  <a:lnTo>
                    <a:pt x="2749603" y="71443"/>
                  </a:lnTo>
                  <a:lnTo>
                    <a:pt x="2797822" y="71438"/>
                  </a:lnTo>
                  <a:lnTo>
                    <a:pt x="2853748" y="70114"/>
                  </a:lnTo>
                  <a:lnTo>
                    <a:pt x="2904384" y="62014"/>
                  </a:lnTo>
                  <a:lnTo>
                    <a:pt x="2952603" y="60021"/>
                  </a:lnTo>
                  <a:lnTo>
                    <a:pt x="3000346" y="60951"/>
                  </a:lnTo>
                  <a:lnTo>
                    <a:pt x="3047994" y="68974"/>
                  </a:lnTo>
                  <a:lnTo>
                    <a:pt x="3083717" y="67179"/>
                  </a:lnTo>
                  <a:lnTo>
                    <a:pt x="3131343" y="61042"/>
                  </a:lnTo>
                  <a:lnTo>
                    <a:pt x="3178969" y="59829"/>
                  </a:lnTo>
                  <a:lnTo>
                    <a:pt x="3238500" y="59571"/>
                  </a:lnTo>
                  <a:lnTo>
                    <a:pt x="3294504" y="59536"/>
                  </a:lnTo>
                  <a:lnTo>
                    <a:pt x="3345436" y="59532"/>
                  </a:lnTo>
                  <a:lnTo>
                    <a:pt x="3396883" y="58208"/>
                  </a:lnTo>
                  <a:lnTo>
                    <a:pt x="3452791" y="48360"/>
                  </a:lnTo>
                  <a:lnTo>
                    <a:pt x="3484314" y="46398"/>
                  </a:lnTo>
                  <a:lnTo>
                    <a:pt x="3519039" y="36830"/>
                  </a:lnTo>
                  <a:lnTo>
                    <a:pt x="3539961" y="35865"/>
                  </a:lnTo>
                  <a:lnTo>
                    <a:pt x="3547990" y="32256"/>
                  </a:lnTo>
                  <a:lnTo>
                    <a:pt x="3555967" y="27565"/>
                  </a:lnTo>
                  <a:lnTo>
                    <a:pt x="3571869" y="24553"/>
                  </a:lnTo>
                  <a:lnTo>
                    <a:pt x="3595684" y="23812"/>
                  </a:lnTo>
                  <a:lnTo>
                    <a:pt x="3537725" y="23812"/>
                  </a:lnTo>
                  <a:lnTo>
                    <a:pt x="3480041" y="23812"/>
                  </a:lnTo>
                  <a:lnTo>
                    <a:pt x="3424999" y="23812"/>
                  </a:lnTo>
                  <a:lnTo>
                    <a:pt x="3369221" y="23812"/>
                  </a:lnTo>
                  <a:lnTo>
                    <a:pt x="3330957" y="27340"/>
                  </a:lnTo>
                  <a:lnTo>
                    <a:pt x="3275174" y="34615"/>
                  </a:lnTo>
                  <a:lnTo>
                    <a:pt x="3224890" y="35573"/>
                  </a:lnTo>
                  <a:lnTo>
                    <a:pt x="3166838" y="35699"/>
                  </a:lnTo>
                  <a:lnTo>
                    <a:pt x="3107502" y="35716"/>
                  </a:lnTo>
                  <a:lnTo>
                    <a:pt x="3056372" y="35718"/>
                  </a:lnTo>
                  <a:lnTo>
                    <a:pt x="3002029" y="35719"/>
                  </a:lnTo>
                  <a:lnTo>
                    <a:pt x="2951754" y="43901"/>
                  </a:lnTo>
                  <a:lnTo>
                    <a:pt x="2895766" y="46889"/>
                  </a:lnTo>
                  <a:lnTo>
                    <a:pt x="2846097" y="47479"/>
                  </a:lnTo>
                  <a:lnTo>
                    <a:pt x="2789886" y="48919"/>
                  </a:lnTo>
                  <a:lnTo>
                    <a:pt x="2739192" y="57043"/>
                  </a:lnTo>
                  <a:lnTo>
                    <a:pt x="2684642" y="59040"/>
                  </a:lnTo>
                  <a:lnTo>
                    <a:pt x="2632415" y="59434"/>
                  </a:lnTo>
                  <a:lnTo>
                    <a:pt x="2580353" y="63039"/>
                  </a:lnTo>
                  <a:lnTo>
                    <a:pt x="2525824" y="69778"/>
                  </a:lnTo>
                  <a:lnTo>
                    <a:pt x="2475512" y="71110"/>
                  </a:lnTo>
                  <a:lnTo>
                    <a:pt x="2419518" y="74900"/>
                  </a:lnTo>
                  <a:lnTo>
                    <a:pt x="2369848" y="81675"/>
                  </a:lnTo>
                  <a:lnTo>
                    <a:pt x="2321818" y="84337"/>
                  </a:lnTo>
                  <a:lnTo>
                    <a:pt x="2270585" y="92702"/>
                  </a:lnTo>
                  <a:lnTo>
                    <a:pt x="2216221" y="94747"/>
                  </a:lnTo>
                  <a:lnTo>
                    <a:pt x="2167265" y="96473"/>
                  </a:lnTo>
                  <a:lnTo>
                    <a:pt x="2119377" y="104654"/>
                  </a:lnTo>
                  <a:lnTo>
                    <a:pt x="2065379" y="106662"/>
                  </a:lnTo>
                  <a:lnTo>
                    <a:pt x="2013262" y="107058"/>
                  </a:lnTo>
                  <a:lnTo>
                    <a:pt x="1961222" y="110664"/>
                  </a:lnTo>
                  <a:lnTo>
                    <a:pt x="1906698" y="117403"/>
                  </a:lnTo>
                  <a:lnTo>
                    <a:pt x="1856387" y="118735"/>
                  </a:lnTo>
                  <a:lnTo>
                    <a:pt x="1800393" y="122525"/>
                  </a:lnTo>
                  <a:lnTo>
                    <a:pt x="1775165" y="125893"/>
                  </a:lnTo>
                  <a:lnTo>
                    <a:pt x="1723103" y="120803"/>
                  </a:lnTo>
                  <a:lnTo>
                    <a:pt x="1677801" y="123106"/>
                  </a:lnTo>
                  <a:lnTo>
                    <a:pt x="1621409" y="129415"/>
                  </a:lnTo>
                  <a:lnTo>
                    <a:pt x="1563869" y="130662"/>
                  </a:lnTo>
                  <a:lnTo>
                    <a:pt x="1509386" y="130908"/>
                  </a:lnTo>
                  <a:lnTo>
                    <a:pt x="1463666" y="130951"/>
                  </a:lnTo>
                  <a:lnTo>
                    <a:pt x="1416606" y="127435"/>
                  </a:lnTo>
                  <a:lnTo>
                    <a:pt x="1359618" y="120716"/>
                  </a:lnTo>
                  <a:lnTo>
                    <a:pt x="1300638" y="119389"/>
                  </a:lnTo>
                  <a:lnTo>
                    <a:pt x="1241558" y="119127"/>
                  </a:lnTo>
                  <a:lnTo>
                    <a:pt x="1184958" y="119075"/>
                  </a:lnTo>
                  <a:lnTo>
                    <a:pt x="1131004" y="119065"/>
                  </a:lnTo>
                  <a:lnTo>
                    <a:pt x="1074289" y="119063"/>
                  </a:lnTo>
                  <a:lnTo>
                    <a:pt x="1018155" y="112742"/>
                  </a:lnTo>
                  <a:lnTo>
                    <a:pt x="971807" y="108811"/>
                  </a:lnTo>
                  <a:lnTo>
                    <a:pt x="916920" y="107483"/>
                  </a:lnTo>
                  <a:lnTo>
                    <a:pt x="871990" y="105930"/>
                  </a:lnTo>
                  <a:lnTo>
                    <a:pt x="812928" y="97751"/>
                  </a:lnTo>
                  <a:lnTo>
                    <a:pt x="762652" y="95744"/>
                  </a:lnTo>
                  <a:lnTo>
                    <a:pt x="706321" y="87165"/>
                  </a:lnTo>
                  <a:lnTo>
                    <a:pt x="652077" y="80571"/>
                  </a:lnTo>
                  <a:lnTo>
                    <a:pt x="597118" y="73241"/>
                  </a:lnTo>
                  <a:lnTo>
                    <a:pt x="546721" y="71794"/>
                  </a:lnTo>
                  <a:lnTo>
                    <a:pt x="490709" y="71508"/>
                  </a:lnTo>
                  <a:lnTo>
                    <a:pt x="441035" y="71451"/>
                  </a:lnTo>
                  <a:lnTo>
                    <a:pt x="393005" y="63258"/>
                  </a:lnTo>
                  <a:lnTo>
                    <a:pt x="345301" y="60267"/>
                  </a:lnTo>
                  <a:lnTo>
                    <a:pt x="297660" y="59676"/>
                  </a:lnTo>
                  <a:lnTo>
                    <a:pt x="250032" y="59560"/>
                  </a:lnTo>
                  <a:lnTo>
                    <a:pt x="196821" y="59535"/>
                  </a:lnTo>
                  <a:lnTo>
                    <a:pt x="145667" y="59531"/>
                  </a:lnTo>
                  <a:lnTo>
                    <a:pt x="95372" y="59531"/>
                  </a:lnTo>
                  <a:lnTo>
                    <a:pt x="45338" y="60854"/>
                  </a:lnTo>
                  <a:lnTo>
                    <a:pt x="40231" y="62582"/>
                  </a:lnTo>
                </a:path>
              </a:pathLst>
            </a:custGeom>
            <a:ln w="1333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4" name="SMARTInkShape-624"/>
            <p:cNvSpPr/>
            <p:nvPr/>
          </p:nvSpPr>
          <p:spPr>
            <a:xfrm>
              <a:off x="4749097" y="3798094"/>
              <a:ext cx="3478123" cy="59530"/>
            </a:xfrm>
            <a:custGeom>
              <a:avLst/>
              <a:gdLst/>
              <a:ahLst/>
              <a:cxnLst/>
              <a:rect l="0" t="0" r="0" b="0"/>
              <a:pathLst>
                <a:path w="3478123" h="59530">
                  <a:moveTo>
                    <a:pt x="0" y="35718"/>
                  </a:moveTo>
                  <a:lnTo>
                    <a:pt x="1589" y="35718"/>
                  </a:lnTo>
                  <a:lnTo>
                    <a:pt x="58554" y="35719"/>
                  </a:lnTo>
                  <a:lnTo>
                    <a:pt x="109895" y="35719"/>
                  </a:lnTo>
                  <a:lnTo>
                    <a:pt x="168348" y="35719"/>
                  </a:lnTo>
                  <a:lnTo>
                    <a:pt x="224024" y="34396"/>
                  </a:lnTo>
                  <a:lnTo>
                    <a:pt x="274611" y="26295"/>
                  </a:lnTo>
                  <a:lnTo>
                    <a:pt x="329143" y="24303"/>
                  </a:lnTo>
                  <a:lnTo>
                    <a:pt x="382688" y="23909"/>
                  </a:lnTo>
                  <a:lnTo>
                    <a:pt x="427386" y="23841"/>
                  </a:lnTo>
                  <a:lnTo>
                    <a:pt x="474143" y="23821"/>
                  </a:lnTo>
                  <a:lnTo>
                    <a:pt x="520188" y="23815"/>
                  </a:lnTo>
                  <a:lnTo>
                    <a:pt x="575500" y="23813"/>
                  </a:lnTo>
                  <a:lnTo>
                    <a:pt x="621364" y="23812"/>
                  </a:lnTo>
                  <a:lnTo>
                    <a:pt x="668467" y="23812"/>
                  </a:lnTo>
                  <a:lnTo>
                    <a:pt x="715937" y="23812"/>
                  </a:lnTo>
                  <a:lnTo>
                    <a:pt x="763516" y="23812"/>
                  </a:lnTo>
                  <a:lnTo>
                    <a:pt x="811128" y="23812"/>
                  </a:lnTo>
                  <a:lnTo>
                    <a:pt x="858748" y="23812"/>
                  </a:lnTo>
                  <a:lnTo>
                    <a:pt x="906373" y="23812"/>
                  </a:lnTo>
                  <a:lnTo>
                    <a:pt x="953998" y="23812"/>
                  </a:lnTo>
                  <a:lnTo>
                    <a:pt x="1001623" y="23812"/>
                  </a:lnTo>
                  <a:lnTo>
                    <a:pt x="1049248" y="23812"/>
                  </a:lnTo>
                  <a:lnTo>
                    <a:pt x="1096873" y="23812"/>
                  </a:lnTo>
                  <a:lnTo>
                    <a:pt x="1144498" y="23812"/>
                  </a:lnTo>
                  <a:lnTo>
                    <a:pt x="1195649" y="23812"/>
                  </a:lnTo>
                  <a:lnTo>
                    <a:pt x="1249171" y="23812"/>
                  </a:lnTo>
                  <a:lnTo>
                    <a:pt x="1298542" y="27340"/>
                  </a:lnTo>
                  <a:lnTo>
                    <a:pt x="1346686" y="33236"/>
                  </a:lnTo>
                  <a:lnTo>
                    <a:pt x="1394464" y="34983"/>
                  </a:lnTo>
                  <a:lnTo>
                    <a:pt x="1445662" y="35501"/>
                  </a:lnTo>
                  <a:lnTo>
                    <a:pt x="1499196" y="35654"/>
                  </a:lnTo>
                  <a:lnTo>
                    <a:pt x="1548572" y="35699"/>
                  </a:lnTo>
                  <a:lnTo>
                    <a:pt x="1600243" y="39241"/>
                  </a:lnTo>
                  <a:lnTo>
                    <a:pt x="1653918" y="45140"/>
                  </a:lnTo>
                  <a:lnTo>
                    <a:pt x="1703336" y="46889"/>
                  </a:lnTo>
                  <a:lnTo>
                    <a:pt x="1751491" y="47407"/>
                  </a:lnTo>
                  <a:lnTo>
                    <a:pt x="1799274" y="47560"/>
                  </a:lnTo>
                  <a:lnTo>
                    <a:pt x="1850474" y="47605"/>
                  </a:lnTo>
                  <a:lnTo>
                    <a:pt x="1904009" y="47619"/>
                  </a:lnTo>
                  <a:lnTo>
                    <a:pt x="1953385" y="47623"/>
                  </a:lnTo>
                  <a:lnTo>
                    <a:pt x="2001529" y="47624"/>
                  </a:lnTo>
                  <a:lnTo>
                    <a:pt x="2052835" y="47625"/>
                  </a:lnTo>
                  <a:lnTo>
                    <a:pt x="2106402" y="47625"/>
                  </a:lnTo>
                  <a:lnTo>
                    <a:pt x="2155787" y="51153"/>
                  </a:lnTo>
                  <a:lnTo>
                    <a:pt x="2203933" y="57049"/>
                  </a:lnTo>
                  <a:lnTo>
                    <a:pt x="2251713" y="58795"/>
                  </a:lnTo>
                  <a:lnTo>
                    <a:pt x="2299384" y="59313"/>
                  </a:lnTo>
                  <a:lnTo>
                    <a:pt x="2356579" y="59488"/>
                  </a:lnTo>
                  <a:lnTo>
                    <a:pt x="2415599" y="59522"/>
                  </a:lnTo>
                  <a:lnTo>
                    <a:pt x="2474687" y="59529"/>
                  </a:lnTo>
                  <a:lnTo>
                    <a:pt x="2531289" y="53210"/>
                  </a:lnTo>
                  <a:lnTo>
                    <a:pt x="2585244" y="48728"/>
                  </a:lnTo>
                  <a:lnTo>
                    <a:pt x="2641958" y="47843"/>
                  </a:lnTo>
                  <a:lnTo>
                    <a:pt x="2691771" y="41347"/>
                  </a:lnTo>
                  <a:lnTo>
                    <a:pt x="2748011" y="36830"/>
                  </a:lnTo>
                  <a:lnTo>
                    <a:pt x="2798709" y="32410"/>
                  </a:lnTo>
                  <a:lnTo>
                    <a:pt x="2846941" y="25511"/>
                  </a:lnTo>
                  <a:lnTo>
                    <a:pt x="2902868" y="24148"/>
                  </a:lnTo>
                  <a:lnTo>
                    <a:pt x="2953506" y="23879"/>
                  </a:lnTo>
                  <a:lnTo>
                    <a:pt x="3001725" y="23825"/>
                  </a:lnTo>
                  <a:lnTo>
                    <a:pt x="3049467" y="15632"/>
                  </a:lnTo>
                  <a:lnTo>
                    <a:pt x="3097116" y="12642"/>
                  </a:lnTo>
                  <a:lnTo>
                    <a:pt x="3148470" y="12003"/>
                  </a:lnTo>
                  <a:lnTo>
                    <a:pt x="3193107" y="8398"/>
                  </a:lnTo>
                  <a:lnTo>
                    <a:pt x="3250922" y="737"/>
                  </a:lnTo>
                  <a:lnTo>
                    <a:pt x="3308865" y="64"/>
                  </a:lnTo>
                  <a:lnTo>
                    <a:pt x="3366846" y="4"/>
                  </a:lnTo>
                  <a:lnTo>
                    <a:pt x="3425285" y="0"/>
                  </a:lnTo>
                  <a:lnTo>
                    <a:pt x="3446208" y="0"/>
                  </a:lnTo>
                  <a:lnTo>
                    <a:pt x="3454236" y="3528"/>
                  </a:lnTo>
                  <a:lnTo>
                    <a:pt x="3478122" y="23812"/>
                  </a:lnTo>
                </a:path>
              </a:pathLst>
            </a:custGeom>
            <a:ln w="1333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2" name="SMARTInkShape-Group274"/>
          <p:cNvGrpSpPr/>
          <p:nvPr/>
        </p:nvGrpSpPr>
        <p:grpSpPr>
          <a:xfrm>
            <a:off x="5275516" y="2679052"/>
            <a:ext cx="2130173" cy="768682"/>
            <a:chOff x="5275516" y="2679052"/>
            <a:chExt cx="2130173" cy="768682"/>
          </a:xfrm>
        </p:grpSpPr>
        <p:sp>
          <p:nvSpPr>
            <p:cNvPr id="556" name="SMARTInkShape-625"/>
            <p:cNvSpPr/>
            <p:nvPr/>
          </p:nvSpPr>
          <p:spPr>
            <a:xfrm>
              <a:off x="6036470" y="2976611"/>
              <a:ext cx="273288" cy="297577"/>
            </a:xfrm>
            <a:custGeom>
              <a:avLst/>
              <a:gdLst/>
              <a:ahLst/>
              <a:cxnLst/>
              <a:rect l="0" t="0" r="0" b="0"/>
              <a:pathLst>
                <a:path w="273288" h="297577">
                  <a:moveTo>
                    <a:pt x="250030" y="35670"/>
                  </a:moveTo>
                  <a:lnTo>
                    <a:pt x="239202" y="26165"/>
                  </a:lnTo>
                  <a:lnTo>
                    <a:pt x="221539" y="16685"/>
                  </a:lnTo>
                  <a:lnTo>
                    <a:pt x="207340" y="11965"/>
                  </a:lnTo>
                  <a:lnTo>
                    <a:pt x="193431" y="4099"/>
                  </a:lnTo>
                  <a:lnTo>
                    <a:pt x="138994" y="59"/>
                  </a:lnTo>
                  <a:lnTo>
                    <a:pt x="128803" y="0"/>
                  </a:lnTo>
                  <a:lnTo>
                    <a:pt x="88520" y="12080"/>
                  </a:lnTo>
                  <a:lnTo>
                    <a:pt x="74440" y="19714"/>
                  </a:lnTo>
                  <a:lnTo>
                    <a:pt x="55422" y="23887"/>
                  </a:lnTo>
                  <a:lnTo>
                    <a:pt x="40821" y="32914"/>
                  </a:lnTo>
                  <a:lnTo>
                    <a:pt x="6294" y="65120"/>
                  </a:lnTo>
                  <a:lnTo>
                    <a:pt x="2797" y="72131"/>
                  </a:lnTo>
                  <a:lnTo>
                    <a:pt x="551" y="87411"/>
                  </a:lnTo>
                  <a:lnTo>
                    <a:pt x="3772" y="95267"/>
                  </a:lnTo>
                  <a:lnTo>
                    <a:pt x="8290" y="103168"/>
                  </a:lnTo>
                  <a:lnTo>
                    <a:pt x="12157" y="115054"/>
                  </a:lnTo>
                  <a:lnTo>
                    <a:pt x="28336" y="134890"/>
                  </a:lnTo>
                  <a:lnTo>
                    <a:pt x="46172" y="146795"/>
                  </a:lnTo>
                  <a:lnTo>
                    <a:pt x="103312" y="174904"/>
                  </a:lnTo>
                  <a:lnTo>
                    <a:pt x="147202" y="197095"/>
                  </a:lnTo>
                  <a:lnTo>
                    <a:pt x="186577" y="207985"/>
                  </a:lnTo>
                  <a:lnTo>
                    <a:pt x="244821" y="244720"/>
                  </a:lnTo>
                  <a:lnTo>
                    <a:pt x="253448" y="247644"/>
                  </a:lnTo>
                  <a:lnTo>
                    <a:pt x="256277" y="249746"/>
                  </a:lnTo>
                  <a:lnTo>
                    <a:pt x="258163" y="252471"/>
                  </a:lnTo>
                  <a:lnTo>
                    <a:pt x="261582" y="259026"/>
                  </a:lnTo>
                  <a:lnTo>
                    <a:pt x="271967" y="271589"/>
                  </a:lnTo>
                  <a:lnTo>
                    <a:pt x="273287" y="279462"/>
                  </a:lnTo>
                  <a:lnTo>
                    <a:pt x="272149" y="281542"/>
                  </a:lnTo>
                  <a:lnTo>
                    <a:pt x="270068" y="282928"/>
                  </a:lnTo>
                  <a:lnTo>
                    <a:pt x="267358" y="283853"/>
                  </a:lnTo>
                  <a:lnTo>
                    <a:pt x="265550" y="285792"/>
                  </a:lnTo>
                  <a:lnTo>
                    <a:pt x="263542" y="291474"/>
                  </a:lnTo>
                  <a:lnTo>
                    <a:pt x="261684" y="293519"/>
                  </a:lnTo>
                  <a:lnTo>
                    <a:pt x="256092" y="295790"/>
                  </a:lnTo>
                  <a:lnTo>
                    <a:pt x="199262" y="297576"/>
                  </a:lnTo>
                  <a:lnTo>
                    <a:pt x="161571" y="296282"/>
                  </a:lnTo>
                  <a:lnTo>
                    <a:pt x="139888" y="288102"/>
                  </a:lnTo>
                  <a:lnTo>
                    <a:pt x="123174" y="278622"/>
                  </a:lnTo>
                  <a:lnTo>
                    <a:pt x="71213" y="261126"/>
                  </a:lnTo>
                  <a:lnTo>
                    <a:pt x="51086" y="253284"/>
                  </a:lnTo>
                  <a:lnTo>
                    <a:pt x="41225" y="250127"/>
                  </a:lnTo>
                  <a:lnTo>
                    <a:pt x="16009" y="229803"/>
                  </a:lnTo>
                  <a:lnTo>
                    <a:pt x="0" y="2142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SMARTInkShape-626"/>
            <p:cNvSpPr/>
            <p:nvPr/>
          </p:nvSpPr>
          <p:spPr>
            <a:xfrm>
              <a:off x="6643688" y="2976580"/>
              <a:ext cx="178590" cy="250015"/>
            </a:xfrm>
            <a:custGeom>
              <a:avLst/>
              <a:gdLst/>
              <a:ahLst/>
              <a:cxnLst/>
              <a:rect l="0" t="0" r="0" b="0"/>
              <a:pathLst>
                <a:path w="178590" h="250015">
                  <a:moveTo>
                    <a:pt x="0" y="166670"/>
                  </a:moveTo>
                  <a:lnTo>
                    <a:pt x="27987" y="166670"/>
                  </a:lnTo>
                  <a:lnTo>
                    <a:pt x="35810" y="163142"/>
                  </a:lnTo>
                  <a:lnTo>
                    <a:pt x="43697" y="158487"/>
                  </a:lnTo>
                  <a:lnTo>
                    <a:pt x="55574" y="154544"/>
                  </a:lnTo>
                  <a:lnTo>
                    <a:pt x="83344" y="134234"/>
                  </a:lnTo>
                  <a:lnTo>
                    <a:pt x="91281" y="131087"/>
                  </a:lnTo>
                  <a:lnTo>
                    <a:pt x="150812" y="75380"/>
                  </a:lnTo>
                  <a:lnTo>
                    <a:pt x="161396" y="63480"/>
                  </a:lnTo>
                  <a:lnTo>
                    <a:pt x="169169" y="47607"/>
                  </a:lnTo>
                  <a:lnTo>
                    <a:pt x="174405" y="39670"/>
                  </a:lnTo>
                  <a:lnTo>
                    <a:pt x="178041" y="26147"/>
                  </a:lnTo>
                  <a:lnTo>
                    <a:pt x="178589" y="636"/>
                  </a:lnTo>
                  <a:lnTo>
                    <a:pt x="160856" y="0"/>
                  </a:lnTo>
                  <a:lnTo>
                    <a:pt x="153954" y="3518"/>
                  </a:lnTo>
                  <a:lnTo>
                    <a:pt x="134828" y="18969"/>
                  </a:lnTo>
                  <a:lnTo>
                    <a:pt x="119040" y="26370"/>
                  </a:lnTo>
                  <a:lnTo>
                    <a:pt x="115079" y="29480"/>
                  </a:lnTo>
                  <a:lnTo>
                    <a:pt x="110678" y="39992"/>
                  </a:lnTo>
                  <a:lnTo>
                    <a:pt x="109504" y="46499"/>
                  </a:lnTo>
                  <a:lnTo>
                    <a:pt x="106075" y="52160"/>
                  </a:lnTo>
                  <a:lnTo>
                    <a:pt x="91254" y="67771"/>
                  </a:lnTo>
                  <a:lnTo>
                    <a:pt x="64564" y="124229"/>
                  </a:lnTo>
                  <a:lnTo>
                    <a:pt x="51479" y="182357"/>
                  </a:lnTo>
                  <a:lnTo>
                    <a:pt x="49338" y="192604"/>
                  </a:lnTo>
                  <a:lnTo>
                    <a:pt x="50089" y="197188"/>
                  </a:lnTo>
                  <a:lnTo>
                    <a:pt x="62389" y="226129"/>
                  </a:lnTo>
                  <a:lnTo>
                    <a:pt x="65406" y="230122"/>
                  </a:lnTo>
                  <a:lnTo>
                    <a:pt x="72284" y="234558"/>
                  </a:lnTo>
                  <a:lnTo>
                    <a:pt x="79751" y="237853"/>
                  </a:lnTo>
                  <a:lnTo>
                    <a:pt x="91392" y="245823"/>
                  </a:lnTo>
                  <a:lnTo>
                    <a:pt x="99268" y="248151"/>
                  </a:lnTo>
                  <a:lnTo>
                    <a:pt x="130968" y="2500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SMARTInkShape-627"/>
            <p:cNvSpPr/>
            <p:nvPr/>
          </p:nvSpPr>
          <p:spPr>
            <a:xfrm>
              <a:off x="7143957" y="2833746"/>
              <a:ext cx="261732" cy="404101"/>
            </a:xfrm>
            <a:custGeom>
              <a:avLst/>
              <a:gdLst/>
              <a:ahLst/>
              <a:cxnLst/>
              <a:rect l="0" t="0" r="0" b="0"/>
              <a:pathLst>
                <a:path w="261732" h="404101">
                  <a:moveTo>
                    <a:pt x="178387" y="261879"/>
                  </a:moveTo>
                  <a:lnTo>
                    <a:pt x="178387" y="255558"/>
                  </a:lnTo>
                  <a:lnTo>
                    <a:pt x="181914" y="248927"/>
                  </a:lnTo>
                  <a:lnTo>
                    <a:pt x="186569" y="241571"/>
                  </a:lnTo>
                  <a:lnTo>
                    <a:pt x="188638" y="233891"/>
                  </a:lnTo>
                  <a:lnTo>
                    <a:pt x="187867" y="229991"/>
                  </a:lnTo>
                  <a:lnTo>
                    <a:pt x="179393" y="214487"/>
                  </a:lnTo>
                  <a:lnTo>
                    <a:pt x="178835" y="208625"/>
                  </a:lnTo>
                  <a:lnTo>
                    <a:pt x="177362" y="206533"/>
                  </a:lnTo>
                  <a:lnTo>
                    <a:pt x="175058" y="205138"/>
                  </a:lnTo>
                  <a:lnTo>
                    <a:pt x="165494" y="203174"/>
                  </a:lnTo>
                  <a:lnTo>
                    <a:pt x="138642" y="202396"/>
                  </a:lnTo>
                  <a:lnTo>
                    <a:pt x="130736" y="205897"/>
                  </a:lnTo>
                  <a:lnTo>
                    <a:pt x="126776" y="208683"/>
                  </a:lnTo>
                  <a:lnTo>
                    <a:pt x="97523" y="217048"/>
                  </a:lnTo>
                  <a:lnTo>
                    <a:pt x="57155" y="242199"/>
                  </a:lnTo>
                  <a:lnTo>
                    <a:pt x="15700" y="301487"/>
                  </a:lnTo>
                  <a:lnTo>
                    <a:pt x="5093" y="317565"/>
                  </a:lnTo>
                  <a:lnTo>
                    <a:pt x="259" y="351952"/>
                  </a:lnTo>
                  <a:lnTo>
                    <a:pt x="0" y="360561"/>
                  </a:lnTo>
                  <a:lnTo>
                    <a:pt x="3413" y="368797"/>
                  </a:lnTo>
                  <a:lnTo>
                    <a:pt x="17535" y="386551"/>
                  </a:lnTo>
                  <a:lnTo>
                    <a:pt x="40094" y="399786"/>
                  </a:lnTo>
                  <a:lnTo>
                    <a:pt x="58661" y="403773"/>
                  </a:lnTo>
                  <a:lnTo>
                    <a:pt x="62851" y="404100"/>
                  </a:lnTo>
                  <a:lnTo>
                    <a:pt x="81389" y="398240"/>
                  </a:lnTo>
                  <a:lnTo>
                    <a:pt x="106197" y="384134"/>
                  </a:lnTo>
                  <a:lnTo>
                    <a:pt x="110416" y="383070"/>
                  </a:lnTo>
                  <a:lnTo>
                    <a:pt x="118633" y="374832"/>
                  </a:lnTo>
                  <a:lnTo>
                    <a:pt x="128017" y="363674"/>
                  </a:lnTo>
                  <a:lnTo>
                    <a:pt x="156875" y="341593"/>
                  </a:lnTo>
                  <a:lnTo>
                    <a:pt x="186227" y="289241"/>
                  </a:lnTo>
                  <a:lnTo>
                    <a:pt x="210128" y="233609"/>
                  </a:lnTo>
                  <a:lnTo>
                    <a:pt x="233948" y="174420"/>
                  </a:lnTo>
                  <a:lnTo>
                    <a:pt x="246296" y="133625"/>
                  </a:lnTo>
                  <a:lnTo>
                    <a:pt x="255939" y="75507"/>
                  </a:lnTo>
                  <a:lnTo>
                    <a:pt x="260586" y="51812"/>
                  </a:lnTo>
                  <a:lnTo>
                    <a:pt x="261731" y="0"/>
                  </a:lnTo>
                  <a:lnTo>
                    <a:pt x="261731" y="6279"/>
                  </a:lnTo>
                  <a:lnTo>
                    <a:pt x="258203" y="12901"/>
                  </a:lnTo>
                  <a:lnTo>
                    <a:pt x="253548" y="20253"/>
                  </a:lnTo>
                  <a:lnTo>
                    <a:pt x="250561" y="35753"/>
                  </a:lnTo>
                  <a:lnTo>
                    <a:pt x="248828" y="44962"/>
                  </a:lnTo>
                  <a:lnTo>
                    <a:pt x="230070" y="100402"/>
                  </a:lnTo>
                  <a:lnTo>
                    <a:pt x="226117" y="158504"/>
                  </a:lnTo>
                  <a:lnTo>
                    <a:pt x="226059" y="168751"/>
                  </a:lnTo>
                  <a:lnTo>
                    <a:pt x="222505" y="177714"/>
                  </a:lnTo>
                  <a:lnTo>
                    <a:pt x="219705" y="181957"/>
                  </a:lnTo>
                  <a:lnTo>
                    <a:pt x="215764" y="200568"/>
                  </a:lnTo>
                  <a:lnTo>
                    <a:pt x="212811" y="254087"/>
                  </a:lnTo>
                  <a:lnTo>
                    <a:pt x="202199" y="2975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SMARTInkShape-628"/>
            <p:cNvSpPr/>
            <p:nvPr/>
          </p:nvSpPr>
          <p:spPr>
            <a:xfrm>
              <a:off x="5275516" y="2679052"/>
              <a:ext cx="567890" cy="594957"/>
            </a:xfrm>
            <a:custGeom>
              <a:avLst/>
              <a:gdLst/>
              <a:ahLst/>
              <a:cxnLst/>
              <a:rect l="0" t="0" r="0" b="0"/>
              <a:pathLst>
                <a:path w="567890" h="594957">
                  <a:moveTo>
                    <a:pt x="403764" y="11761"/>
                  </a:moveTo>
                  <a:lnTo>
                    <a:pt x="384754" y="10438"/>
                  </a:lnTo>
                  <a:lnTo>
                    <a:pt x="347790" y="1509"/>
                  </a:lnTo>
                  <a:lnTo>
                    <a:pt x="310793" y="0"/>
                  </a:lnTo>
                  <a:lnTo>
                    <a:pt x="256822" y="11989"/>
                  </a:lnTo>
                  <a:lnTo>
                    <a:pt x="201353" y="35819"/>
                  </a:lnTo>
                  <a:lnTo>
                    <a:pt x="175929" y="51496"/>
                  </a:lnTo>
                  <a:lnTo>
                    <a:pt x="117797" y="107322"/>
                  </a:lnTo>
                  <a:lnTo>
                    <a:pt x="72691" y="162591"/>
                  </a:lnTo>
                  <a:lnTo>
                    <a:pt x="47403" y="215214"/>
                  </a:lnTo>
                  <a:lnTo>
                    <a:pt x="26843" y="272513"/>
                  </a:lnTo>
                  <a:lnTo>
                    <a:pt x="6905" y="322996"/>
                  </a:lnTo>
                  <a:lnTo>
                    <a:pt x="0" y="377547"/>
                  </a:lnTo>
                  <a:lnTo>
                    <a:pt x="741" y="396582"/>
                  </a:lnTo>
                  <a:lnTo>
                    <a:pt x="9265" y="446474"/>
                  </a:lnTo>
                  <a:lnTo>
                    <a:pt x="23601" y="497191"/>
                  </a:lnTo>
                  <a:lnTo>
                    <a:pt x="32396" y="513257"/>
                  </a:lnTo>
                  <a:lnTo>
                    <a:pt x="80204" y="561508"/>
                  </a:lnTo>
                  <a:lnTo>
                    <a:pt x="126118" y="587062"/>
                  </a:lnTo>
                  <a:lnTo>
                    <a:pt x="149814" y="592765"/>
                  </a:lnTo>
                  <a:lnTo>
                    <a:pt x="203715" y="594956"/>
                  </a:lnTo>
                  <a:lnTo>
                    <a:pt x="251778" y="591611"/>
                  </a:lnTo>
                  <a:lnTo>
                    <a:pt x="307715" y="571042"/>
                  </a:lnTo>
                  <a:lnTo>
                    <a:pt x="365494" y="543987"/>
                  </a:lnTo>
                  <a:lnTo>
                    <a:pt x="418975" y="499605"/>
                  </a:lnTo>
                  <a:lnTo>
                    <a:pt x="445314" y="476012"/>
                  </a:lnTo>
                  <a:lnTo>
                    <a:pt x="487621" y="419047"/>
                  </a:lnTo>
                  <a:lnTo>
                    <a:pt x="501888" y="400475"/>
                  </a:lnTo>
                  <a:lnTo>
                    <a:pt x="530320" y="342367"/>
                  </a:lnTo>
                  <a:lnTo>
                    <a:pt x="550550" y="295317"/>
                  </a:lnTo>
                  <a:lnTo>
                    <a:pt x="561022" y="241218"/>
                  </a:lnTo>
                  <a:lnTo>
                    <a:pt x="567658" y="211599"/>
                  </a:lnTo>
                  <a:lnTo>
                    <a:pt x="567889" y="190536"/>
                  </a:lnTo>
                  <a:lnTo>
                    <a:pt x="549785" y="131066"/>
                  </a:lnTo>
                  <a:lnTo>
                    <a:pt x="544044" y="107083"/>
                  </a:lnTo>
                  <a:lnTo>
                    <a:pt x="536226" y="91168"/>
                  </a:lnTo>
                  <a:lnTo>
                    <a:pt x="495491" y="44209"/>
                  </a:lnTo>
                  <a:lnTo>
                    <a:pt x="483779" y="39411"/>
                  </a:lnTo>
                  <a:lnTo>
                    <a:pt x="431352" y="25546"/>
                  </a:lnTo>
                  <a:lnTo>
                    <a:pt x="390225" y="23831"/>
                  </a:lnTo>
                  <a:lnTo>
                    <a:pt x="349443" y="35802"/>
                  </a:lnTo>
                  <a:lnTo>
                    <a:pt x="328522" y="52001"/>
                  </a:lnTo>
                  <a:lnTo>
                    <a:pt x="308514" y="712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SMARTInkShape-629"/>
            <p:cNvSpPr/>
            <p:nvPr/>
          </p:nvSpPr>
          <p:spPr>
            <a:xfrm>
              <a:off x="6346030" y="2990185"/>
              <a:ext cx="226173" cy="457549"/>
            </a:xfrm>
            <a:custGeom>
              <a:avLst/>
              <a:gdLst/>
              <a:ahLst/>
              <a:cxnLst/>
              <a:rect l="0" t="0" r="0" b="0"/>
              <a:pathLst>
                <a:path w="226173" h="457549">
                  <a:moveTo>
                    <a:pt x="107158" y="34003"/>
                  </a:moveTo>
                  <a:lnTo>
                    <a:pt x="107158" y="89978"/>
                  </a:lnTo>
                  <a:lnTo>
                    <a:pt x="105835" y="121397"/>
                  </a:lnTo>
                  <a:lnTo>
                    <a:pt x="92459" y="180410"/>
                  </a:lnTo>
                  <a:lnTo>
                    <a:pt x="74721" y="235674"/>
                  </a:lnTo>
                  <a:lnTo>
                    <a:pt x="62366" y="284182"/>
                  </a:lnTo>
                  <a:lnTo>
                    <a:pt x="39182" y="343341"/>
                  </a:lnTo>
                  <a:lnTo>
                    <a:pt x="33219" y="367311"/>
                  </a:lnTo>
                  <a:lnTo>
                    <a:pt x="14634" y="424115"/>
                  </a:lnTo>
                  <a:lnTo>
                    <a:pt x="12446" y="435911"/>
                  </a:lnTo>
                  <a:lnTo>
                    <a:pt x="151" y="450553"/>
                  </a:lnTo>
                  <a:lnTo>
                    <a:pt x="31" y="457548"/>
                  </a:lnTo>
                  <a:lnTo>
                    <a:pt x="0" y="404661"/>
                  </a:lnTo>
                  <a:lnTo>
                    <a:pt x="0" y="350039"/>
                  </a:lnTo>
                  <a:lnTo>
                    <a:pt x="1324" y="291739"/>
                  </a:lnTo>
                  <a:lnTo>
                    <a:pt x="12127" y="232316"/>
                  </a:lnTo>
                  <a:lnTo>
                    <a:pt x="23936" y="174118"/>
                  </a:lnTo>
                  <a:lnTo>
                    <a:pt x="38442" y="117417"/>
                  </a:lnTo>
                  <a:lnTo>
                    <a:pt x="48433" y="97083"/>
                  </a:lnTo>
                  <a:lnTo>
                    <a:pt x="91292" y="38339"/>
                  </a:lnTo>
                  <a:lnTo>
                    <a:pt x="115096" y="15514"/>
                  </a:lnTo>
                  <a:lnTo>
                    <a:pt x="123033" y="12556"/>
                  </a:lnTo>
                  <a:lnTo>
                    <a:pt x="138908" y="9335"/>
                  </a:lnTo>
                  <a:lnTo>
                    <a:pt x="152137" y="2146"/>
                  </a:lnTo>
                  <a:lnTo>
                    <a:pt x="165072" y="0"/>
                  </a:lnTo>
                  <a:lnTo>
                    <a:pt x="169579" y="751"/>
                  </a:lnTo>
                  <a:lnTo>
                    <a:pt x="172585" y="2575"/>
                  </a:lnTo>
                  <a:lnTo>
                    <a:pt x="174587" y="5113"/>
                  </a:lnTo>
                  <a:lnTo>
                    <a:pt x="180342" y="7934"/>
                  </a:lnTo>
                  <a:lnTo>
                    <a:pt x="183728" y="8686"/>
                  </a:lnTo>
                  <a:lnTo>
                    <a:pt x="194815" y="16065"/>
                  </a:lnTo>
                  <a:lnTo>
                    <a:pt x="206479" y="26630"/>
                  </a:lnTo>
                  <a:lnTo>
                    <a:pt x="210832" y="34253"/>
                  </a:lnTo>
                  <a:lnTo>
                    <a:pt x="214089" y="42051"/>
                  </a:lnTo>
                  <a:lnTo>
                    <a:pt x="222037" y="53879"/>
                  </a:lnTo>
                  <a:lnTo>
                    <a:pt x="224981" y="65762"/>
                  </a:lnTo>
                  <a:lnTo>
                    <a:pt x="226172" y="103823"/>
                  </a:lnTo>
                  <a:lnTo>
                    <a:pt x="222671" y="114864"/>
                  </a:lnTo>
                  <a:lnTo>
                    <a:pt x="218028" y="124180"/>
                  </a:lnTo>
                  <a:lnTo>
                    <a:pt x="208482" y="151303"/>
                  </a:lnTo>
                  <a:lnTo>
                    <a:pt x="198052" y="162424"/>
                  </a:lnTo>
                  <a:lnTo>
                    <a:pt x="138750" y="207275"/>
                  </a:lnTo>
                  <a:lnTo>
                    <a:pt x="84147" y="227202"/>
                  </a:lnTo>
                  <a:lnTo>
                    <a:pt x="79911" y="230271"/>
                  </a:lnTo>
                  <a:lnTo>
                    <a:pt x="74441" y="230994"/>
                  </a:lnTo>
                  <a:lnTo>
                    <a:pt x="26315" y="224601"/>
                  </a:lnTo>
                  <a:lnTo>
                    <a:pt x="18234" y="218211"/>
                  </a:lnTo>
                  <a:lnTo>
                    <a:pt x="14720" y="211564"/>
                  </a:lnTo>
                  <a:lnTo>
                    <a:pt x="13783" y="207939"/>
                  </a:lnTo>
                  <a:lnTo>
                    <a:pt x="0" y="188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SMARTInkShape-630"/>
            <p:cNvSpPr/>
            <p:nvPr/>
          </p:nvSpPr>
          <p:spPr>
            <a:xfrm>
              <a:off x="6929438" y="3000390"/>
              <a:ext cx="154618" cy="226205"/>
            </a:xfrm>
            <a:custGeom>
              <a:avLst/>
              <a:gdLst/>
              <a:ahLst/>
              <a:cxnLst/>
              <a:rect l="0" t="0" r="0" b="0"/>
              <a:pathLst>
                <a:path w="154618" h="226205">
                  <a:moveTo>
                    <a:pt x="0" y="142860"/>
                  </a:moveTo>
                  <a:lnTo>
                    <a:pt x="17736" y="142860"/>
                  </a:lnTo>
                  <a:lnTo>
                    <a:pt x="24639" y="139332"/>
                  </a:lnTo>
                  <a:lnTo>
                    <a:pt x="32117" y="134677"/>
                  </a:lnTo>
                  <a:lnTo>
                    <a:pt x="43765" y="130734"/>
                  </a:lnTo>
                  <a:lnTo>
                    <a:pt x="55595" y="123098"/>
                  </a:lnTo>
                  <a:lnTo>
                    <a:pt x="67478" y="118925"/>
                  </a:lnTo>
                  <a:lnTo>
                    <a:pt x="127000" y="64798"/>
                  </a:lnTo>
                  <a:lnTo>
                    <a:pt x="134937" y="61864"/>
                  </a:lnTo>
                  <a:lnTo>
                    <a:pt x="137583" y="59758"/>
                  </a:lnTo>
                  <a:lnTo>
                    <a:pt x="150593" y="39345"/>
                  </a:lnTo>
                  <a:lnTo>
                    <a:pt x="153540" y="27669"/>
                  </a:lnTo>
                  <a:lnTo>
                    <a:pt x="154617" y="14230"/>
                  </a:lnTo>
                  <a:lnTo>
                    <a:pt x="144515" y="1845"/>
                  </a:lnTo>
                  <a:lnTo>
                    <a:pt x="140076" y="812"/>
                  </a:lnTo>
                  <a:lnTo>
                    <a:pt x="103139" y="0"/>
                  </a:lnTo>
                  <a:lnTo>
                    <a:pt x="95228" y="3519"/>
                  </a:lnTo>
                  <a:lnTo>
                    <a:pt x="43656" y="51597"/>
                  </a:lnTo>
                  <a:lnTo>
                    <a:pt x="17197" y="91487"/>
                  </a:lnTo>
                  <a:lnTo>
                    <a:pt x="9424" y="116347"/>
                  </a:lnTo>
                  <a:lnTo>
                    <a:pt x="6282" y="121216"/>
                  </a:lnTo>
                  <a:lnTo>
                    <a:pt x="1861" y="140710"/>
                  </a:lnTo>
                  <a:lnTo>
                    <a:pt x="164" y="170104"/>
                  </a:lnTo>
                  <a:lnTo>
                    <a:pt x="3600" y="178340"/>
                  </a:lnTo>
                  <a:lnTo>
                    <a:pt x="27992" y="206346"/>
                  </a:lnTo>
                  <a:lnTo>
                    <a:pt x="35812" y="210763"/>
                  </a:lnTo>
                  <a:lnTo>
                    <a:pt x="95250" y="2262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6" name="SMARTInkShape-Group275"/>
          <p:cNvGrpSpPr/>
          <p:nvPr/>
        </p:nvGrpSpPr>
        <p:grpSpPr>
          <a:xfrm>
            <a:off x="4653959" y="3786248"/>
            <a:ext cx="275230" cy="1432116"/>
            <a:chOff x="4653959" y="3786248"/>
            <a:chExt cx="275230" cy="1432116"/>
          </a:xfrm>
        </p:grpSpPr>
        <p:sp>
          <p:nvSpPr>
            <p:cNvPr id="563" name="SMARTInkShape-631"/>
            <p:cNvSpPr/>
            <p:nvPr/>
          </p:nvSpPr>
          <p:spPr>
            <a:xfrm>
              <a:off x="4918294" y="5147097"/>
              <a:ext cx="10895" cy="71267"/>
            </a:xfrm>
            <a:custGeom>
              <a:avLst/>
              <a:gdLst/>
              <a:ahLst/>
              <a:cxnLst/>
              <a:rect l="0" t="0" r="0" b="0"/>
              <a:pathLst>
                <a:path w="10895" h="71267">
                  <a:moveTo>
                    <a:pt x="10894" y="71266"/>
                  </a:moveTo>
                  <a:lnTo>
                    <a:pt x="10894" y="40016"/>
                  </a:lnTo>
                  <a:lnTo>
                    <a:pt x="7366" y="32102"/>
                  </a:lnTo>
                  <a:lnTo>
                    <a:pt x="642" y="2256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SMARTInkShape-632"/>
            <p:cNvSpPr/>
            <p:nvPr/>
          </p:nvSpPr>
          <p:spPr>
            <a:xfrm>
              <a:off x="4653959" y="3786248"/>
              <a:ext cx="191886" cy="23753"/>
            </a:xfrm>
            <a:custGeom>
              <a:avLst/>
              <a:gdLst/>
              <a:ahLst/>
              <a:cxnLst/>
              <a:rect l="0" t="0" r="0" b="0"/>
              <a:pathLst>
                <a:path w="191886" h="23753">
                  <a:moveTo>
                    <a:pt x="179979" y="23752"/>
                  </a:moveTo>
                  <a:lnTo>
                    <a:pt x="191885" y="23752"/>
                  </a:lnTo>
                  <a:lnTo>
                    <a:pt x="134658" y="23752"/>
                  </a:lnTo>
                  <a:lnTo>
                    <a:pt x="126716" y="17431"/>
                  </a:lnTo>
                  <a:lnTo>
                    <a:pt x="123304" y="16892"/>
                  </a:lnTo>
                  <a:lnTo>
                    <a:pt x="119705" y="17856"/>
                  </a:lnTo>
                  <a:lnTo>
                    <a:pt x="115984" y="19821"/>
                  </a:lnTo>
                  <a:lnTo>
                    <a:pt x="112180" y="19809"/>
                  </a:lnTo>
                  <a:lnTo>
                    <a:pt x="88669" y="12719"/>
                  </a:lnTo>
                  <a:lnTo>
                    <a:pt x="45041" y="11856"/>
                  </a:lnTo>
                  <a:lnTo>
                    <a:pt x="37104" y="8322"/>
                  </a:lnTo>
                  <a:lnTo>
                    <a:pt x="29166" y="3665"/>
                  </a:lnTo>
                  <a:lnTo>
                    <a:pt x="13291" y="67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SMARTInkShape-633"/>
            <p:cNvSpPr/>
            <p:nvPr/>
          </p:nvSpPr>
          <p:spPr>
            <a:xfrm>
              <a:off x="4869656" y="3810000"/>
              <a:ext cx="1" cy="77988"/>
            </a:xfrm>
            <a:custGeom>
              <a:avLst/>
              <a:gdLst/>
              <a:ahLst/>
              <a:cxnLst/>
              <a:rect l="0" t="0" r="0" b="0"/>
              <a:pathLst>
                <a:path w="1" h="77988">
                  <a:moveTo>
                    <a:pt x="0" y="77987"/>
                  </a:moveTo>
                  <a:lnTo>
                    <a:pt x="0" y="4180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9" name="SMARTInkShape-Group276"/>
          <p:cNvGrpSpPr/>
          <p:nvPr/>
        </p:nvGrpSpPr>
        <p:grpSpPr>
          <a:xfrm>
            <a:off x="4701794" y="3738563"/>
            <a:ext cx="882237" cy="262892"/>
            <a:chOff x="4701794" y="3738563"/>
            <a:chExt cx="882237" cy="262892"/>
          </a:xfrm>
        </p:grpSpPr>
        <p:sp>
          <p:nvSpPr>
            <p:cNvPr id="567" name="SMARTInkShape-634"/>
            <p:cNvSpPr/>
            <p:nvPr/>
          </p:nvSpPr>
          <p:spPr>
            <a:xfrm>
              <a:off x="4701794" y="3798094"/>
              <a:ext cx="834612" cy="58333"/>
            </a:xfrm>
            <a:custGeom>
              <a:avLst/>
              <a:gdLst/>
              <a:ahLst/>
              <a:cxnLst/>
              <a:rect l="0" t="0" r="0" b="0"/>
              <a:pathLst>
                <a:path w="834612" h="58333">
                  <a:moveTo>
                    <a:pt x="798894" y="47625"/>
                  </a:moveTo>
                  <a:lnTo>
                    <a:pt x="805214" y="41304"/>
                  </a:lnTo>
                  <a:lnTo>
                    <a:pt x="808317" y="34673"/>
                  </a:lnTo>
                  <a:lnTo>
                    <a:pt x="810309" y="25958"/>
                  </a:lnTo>
                  <a:lnTo>
                    <a:pt x="811796" y="25243"/>
                  </a:lnTo>
                  <a:lnTo>
                    <a:pt x="816975" y="24448"/>
                  </a:lnTo>
                  <a:lnTo>
                    <a:pt x="818885" y="22913"/>
                  </a:lnTo>
                  <a:lnTo>
                    <a:pt x="822203" y="13617"/>
                  </a:lnTo>
                  <a:lnTo>
                    <a:pt x="826010" y="12666"/>
                  </a:lnTo>
                  <a:lnTo>
                    <a:pt x="834463" y="11919"/>
                  </a:lnTo>
                  <a:lnTo>
                    <a:pt x="834611" y="0"/>
                  </a:lnTo>
                  <a:lnTo>
                    <a:pt x="824361" y="10251"/>
                  </a:lnTo>
                  <a:lnTo>
                    <a:pt x="812600" y="11761"/>
                  </a:lnTo>
                  <a:lnTo>
                    <a:pt x="794386" y="11893"/>
                  </a:lnTo>
                  <a:lnTo>
                    <a:pt x="786749" y="15428"/>
                  </a:lnTo>
                  <a:lnTo>
                    <a:pt x="778944" y="20086"/>
                  </a:lnTo>
                  <a:lnTo>
                    <a:pt x="763153" y="23076"/>
                  </a:lnTo>
                  <a:lnTo>
                    <a:pt x="703644" y="23811"/>
                  </a:lnTo>
                  <a:lnTo>
                    <a:pt x="699675" y="23811"/>
                  </a:lnTo>
                  <a:lnTo>
                    <a:pt x="691736" y="27339"/>
                  </a:lnTo>
                  <a:lnTo>
                    <a:pt x="687769" y="30132"/>
                  </a:lnTo>
                  <a:lnTo>
                    <a:pt x="669542" y="34064"/>
                  </a:lnTo>
                  <a:lnTo>
                    <a:pt x="610941" y="35699"/>
                  </a:lnTo>
                  <a:lnTo>
                    <a:pt x="580761" y="35717"/>
                  </a:lnTo>
                  <a:lnTo>
                    <a:pt x="572741" y="39245"/>
                  </a:lnTo>
                  <a:lnTo>
                    <a:pt x="568750" y="42039"/>
                  </a:lnTo>
                  <a:lnTo>
                    <a:pt x="550492" y="45970"/>
                  </a:lnTo>
                  <a:lnTo>
                    <a:pt x="490991" y="47612"/>
                  </a:lnTo>
                  <a:lnTo>
                    <a:pt x="433797" y="47625"/>
                  </a:lnTo>
                  <a:lnTo>
                    <a:pt x="390113" y="47625"/>
                  </a:lnTo>
                  <a:lnTo>
                    <a:pt x="382176" y="51153"/>
                  </a:lnTo>
                  <a:lnTo>
                    <a:pt x="378206" y="53945"/>
                  </a:lnTo>
                  <a:lnTo>
                    <a:pt x="372914" y="54484"/>
                  </a:lnTo>
                  <a:lnTo>
                    <a:pt x="354149" y="51568"/>
                  </a:lnTo>
                  <a:lnTo>
                    <a:pt x="331072" y="58221"/>
                  </a:lnTo>
                  <a:lnTo>
                    <a:pt x="326939" y="57335"/>
                  </a:lnTo>
                  <a:lnTo>
                    <a:pt x="318820" y="52822"/>
                  </a:lnTo>
                  <a:lnTo>
                    <a:pt x="314803" y="52413"/>
                  </a:lnTo>
                  <a:lnTo>
                    <a:pt x="294875" y="58332"/>
                  </a:lnTo>
                  <a:lnTo>
                    <a:pt x="290902" y="57409"/>
                  </a:lnTo>
                  <a:lnTo>
                    <a:pt x="275020" y="49949"/>
                  </a:lnTo>
                  <a:lnTo>
                    <a:pt x="218133" y="47633"/>
                  </a:lnTo>
                  <a:lnTo>
                    <a:pt x="189361" y="47626"/>
                  </a:lnTo>
                  <a:lnTo>
                    <a:pt x="180504" y="44098"/>
                  </a:lnTo>
                  <a:lnTo>
                    <a:pt x="172158" y="39442"/>
                  </a:lnTo>
                  <a:lnTo>
                    <a:pt x="156020" y="36454"/>
                  </a:lnTo>
                  <a:lnTo>
                    <a:pt x="152030" y="36209"/>
                  </a:lnTo>
                  <a:lnTo>
                    <a:pt x="144069" y="32409"/>
                  </a:lnTo>
                  <a:lnTo>
                    <a:pt x="140093" y="29543"/>
                  </a:lnTo>
                  <a:lnTo>
                    <a:pt x="121858" y="25510"/>
                  </a:lnTo>
                  <a:lnTo>
                    <a:pt x="62366" y="23825"/>
                  </a:lnTo>
                  <a:lnTo>
                    <a:pt x="51301" y="20290"/>
                  </a:lnTo>
                  <a:lnTo>
                    <a:pt x="41974" y="15632"/>
                  </a:lnTo>
                  <a:lnTo>
                    <a:pt x="21679" y="12642"/>
                  </a:lnTo>
                  <a:lnTo>
                    <a:pt x="0" y="120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SMARTInkShape-635"/>
            <p:cNvSpPr/>
            <p:nvPr/>
          </p:nvSpPr>
          <p:spPr>
            <a:xfrm>
              <a:off x="5536405" y="3738563"/>
              <a:ext cx="47626" cy="262892"/>
            </a:xfrm>
            <a:custGeom>
              <a:avLst/>
              <a:gdLst/>
              <a:ahLst/>
              <a:cxnLst/>
              <a:rect l="0" t="0" r="0" b="0"/>
              <a:pathLst>
                <a:path w="47626" h="262892">
                  <a:moveTo>
                    <a:pt x="47625" y="262891"/>
                  </a:moveTo>
                  <a:lnTo>
                    <a:pt x="47625" y="252339"/>
                  </a:lnTo>
                  <a:lnTo>
                    <a:pt x="39444" y="240981"/>
                  </a:lnTo>
                  <a:lnTo>
                    <a:pt x="36823" y="229858"/>
                  </a:lnTo>
                  <a:lnTo>
                    <a:pt x="35721" y="170627"/>
                  </a:lnTo>
                  <a:lnTo>
                    <a:pt x="35720" y="157129"/>
                  </a:lnTo>
                  <a:lnTo>
                    <a:pt x="27538" y="145739"/>
                  </a:lnTo>
                  <a:lnTo>
                    <a:pt x="24917" y="134610"/>
                  </a:lnTo>
                  <a:lnTo>
                    <a:pt x="23827" y="91277"/>
                  </a:lnTo>
                  <a:lnTo>
                    <a:pt x="22499" y="88632"/>
                  </a:lnTo>
                  <a:lnTo>
                    <a:pt x="20292" y="86869"/>
                  </a:lnTo>
                  <a:lnTo>
                    <a:pt x="17497" y="85694"/>
                  </a:lnTo>
                  <a:lnTo>
                    <a:pt x="15634" y="83588"/>
                  </a:lnTo>
                  <a:lnTo>
                    <a:pt x="13564" y="77719"/>
                  </a:lnTo>
                  <a:lnTo>
                    <a:pt x="11920" y="41988"/>
                  </a:lnTo>
                  <a:lnTo>
                    <a:pt x="10593" y="39898"/>
                  </a:lnTo>
                  <a:lnTo>
                    <a:pt x="8386" y="38505"/>
                  </a:lnTo>
                  <a:lnTo>
                    <a:pt x="5591" y="37576"/>
                  </a:lnTo>
                  <a:lnTo>
                    <a:pt x="3728" y="35634"/>
                  </a:lnTo>
                  <a:lnTo>
                    <a:pt x="1658" y="29948"/>
                  </a:lnTo>
                  <a:lnTo>
                    <a:pt x="0" y="0"/>
                  </a:lnTo>
                  <a:lnTo>
                    <a:pt x="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2" name="SMARTInkShape-Group277"/>
          <p:cNvGrpSpPr/>
          <p:nvPr/>
        </p:nvGrpSpPr>
        <p:grpSpPr>
          <a:xfrm>
            <a:off x="4725283" y="3810004"/>
            <a:ext cx="1904951" cy="1893271"/>
            <a:chOff x="4725283" y="3810004"/>
            <a:chExt cx="1904951" cy="1893271"/>
          </a:xfrm>
        </p:grpSpPr>
        <p:sp>
          <p:nvSpPr>
            <p:cNvPr id="570" name="SMARTInkShape-636"/>
            <p:cNvSpPr/>
            <p:nvPr/>
          </p:nvSpPr>
          <p:spPr>
            <a:xfrm>
              <a:off x="4725283" y="3810004"/>
              <a:ext cx="1739948" cy="901699"/>
            </a:xfrm>
            <a:custGeom>
              <a:avLst/>
              <a:gdLst/>
              <a:ahLst/>
              <a:cxnLst/>
              <a:rect l="0" t="0" r="0" b="0"/>
              <a:pathLst>
                <a:path w="1739948" h="901699">
                  <a:moveTo>
                    <a:pt x="1739947" y="901698"/>
                  </a:moveTo>
                  <a:lnTo>
                    <a:pt x="1738584" y="886133"/>
                  </a:lnTo>
                  <a:lnTo>
                    <a:pt x="1730406" y="869370"/>
                  </a:lnTo>
                  <a:lnTo>
                    <a:pt x="1726610" y="825498"/>
                  </a:lnTo>
                  <a:lnTo>
                    <a:pt x="1718486" y="809622"/>
                  </a:lnTo>
                  <a:lnTo>
                    <a:pt x="1714772" y="767068"/>
                  </a:lnTo>
                  <a:lnTo>
                    <a:pt x="1706593" y="750308"/>
                  </a:lnTo>
                  <a:lnTo>
                    <a:pt x="1702798" y="706436"/>
                  </a:lnTo>
                  <a:lnTo>
                    <a:pt x="1694674" y="690559"/>
                  </a:lnTo>
                  <a:lnTo>
                    <a:pt x="1690959" y="658809"/>
                  </a:lnTo>
                  <a:lnTo>
                    <a:pt x="1682781" y="642934"/>
                  </a:lnTo>
                  <a:lnTo>
                    <a:pt x="1678985" y="592418"/>
                  </a:lnTo>
                  <a:lnTo>
                    <a:pt x="1676772" y="589413"/>
                  </a:lnTo>
                  <a:lnTo>
                    <a:pt x="1673972" y="587409"/>
                  </a:lnTo>
                  <a:lnTo>
                    <a:pt x="1672106" y="584751"/>
                  </a:lnTo>
                  <a:lnTo>
                    <a:pt x="1670032" y="578269"/>
                  </a:lnTo>
                  <a:lnTo>
                    <a:pt x="1668519" y="551588"/>
                  </a:lnTo>
                  <a:lnTo>
                    <a:pt x="1660219" y="537627"/>
                  </a:lnTo>
                  <a:lnTo>
                    <a:pt x="1656961" y="515867"/>
                  </a:lnTo>
                  <a:lnTo>
                    <a:pt x="1647108" y="499527"/>
                  </a:lnTo>
                  <a:lnTo>
                    <a:pt x="1643337" y="468288"/>
                  </a:lnTo>
                  <a:lnTo>
                    <a:pt x="1635156" y="452430"/>
                  </a:lnTo>
                  <a:lnTo>
                    <a:pt x="1631429" y="420684"/>
                  </a:lnTo>
                  <a:lnTo>
                    <a:pt x="1622416" y="407160"/>
                  </a:lnTo>
                  <a:lnTo>
                    <a:pt x="1621078" y="395768"/>
                  </a:lnTo>
                  <a:lnTo>
                    <a:pt x="1620896" y="388443"/>
                  </a:lnTo>
                  <a:lnTo>
                    <a:pt x="1617285" y="380778"/>
                  </a:lnTo>
                  <a:lnTo>
                    <a:pt x="1612594" y="372962"/>
                  </a:lnTo>
                  <a:lnTo>
                    <a:pt x="1609584" y="357164"/>
                  </a:lnTo>
                  <a:lnTo>
                    <a:pt x="1609336" y="353202"/>
                  </a:lnTo>
                  <a:lnTo>
                    <a:pt x="1605534" y="345272"/>
                  </a:lnTo>
                  <a:lnTo>
                    <a:pt x="1600757" y="337337"/>
                  </a:lnTo>
                  <a:lnTo>
                    <a:pt x="1597691" y="321464"/>
                  </a:lnTo>
                  <a:lnTo>
                    <a:pt x="1596980" y="300004"/>
                  </a:lnTo>
                  <a:lnTo>
                    <a:pt x="1588762" y="288612"/>
                  </a:lnTo>
                  <a:lnTo>
                    <a:pt x="1586135" y="277482"/>
                  </a:lnTo>
                  <a:lnTo>
                    <a:pt x="1585175" y="257922"/>
                  </a:lnTo>
                  <a:lnTo>
                    <a:pt x="1581566" y="250008"/>
                  </a:lnTo>
                  <a:lnTo>
                    <a:pt x="1576876" y="242081"/>
                  </a:lnTo>
                  <a:lnTo>
                    <a:pt x="1573617" y="228565"/>
                  </a:lnTo>
                  <a:lnTo>
                    <a:pt x="1573136" y="198288"/>
                  </a:lnTo>
                  <a:lnTo>
                    <a:pt x="1569601" y="190432"/>
                  </a:lnTo>
                  <a:lnTo>
                    <a:pt x="1562873" y="180929"/>
                  </a:lnTo>
                  <a:lnTo>
                    <a:pt x="1561544" y="169547"/>
                  </a:lnTo>
                  <a:lnTo>
                    <a:pt x="1561221" y="137235"/>
                  </a:lnTo>
                  <a:lnTo>
                    <a:pt x="1557691" y="130224"/>
                  </a:lnTo>
                  <a:lnTo>
                    <a:pt x="1550966" y="121264"/>
                  </a:lnTo>
                  <a:lnTo>
                    <a:pt x="1549638" y="109989"/>
                  </a:lnTo>
                  <a:lnTo>
                    <a:pt x="1549312" y="61690"/>
                  </a:lnTo>
                  <a:lnTo>
                    <a:pt x="1537448" y="47669"/>
                  </a:lnTo>
                  <a:lnTo>
                    <a:pt x="1537405" y="25463"/>
                  </a:lnTo>
                  <a:lnTo>
                    <a:pt x="1537405" y="30995"/>
                  </a:lnTo>
                  <a:lnTo>
                    <a:pt x="1537405" y="11902"/>
                  </a:lnTo>
                  <a:lnTo>
                    <a:pt x="1531084" y="11902"/>
                  </a:lnTo>
                  <a:lnTo>
                    <a:pt x="1529222" y="13225"/>
                  </a:lnTo>
                  <a:lnTo>
                    <a:pt x="1527981" y="15430"/>
                  </a:lnTo>
                  <a:lnTo>
                    <a:pt x="1527153" y="18223"/>
                  </a:lnTo>
                  <a:lnTo>
                    <a:pt x="1525278" y="20085"/>
                  </a:lnTo>
                  <a:lnTo>
                    <a:pt x="1515392" y="23318"/>
                  </a:lnTo>
                  <a:lnTo>
                    <a:pt x="1497178" y="23765"/>
                  </a:lnTo>
                  <a:lnTo>
                    <a:pt x="1489540" y="27317"/>
                  </a:lnTo>
                  <a:lnTo>
                    <a:pt x="1480179" y="34056"/>
                  </a:lnTo>
                  <a:lnTo>
                    <a:pt x="1468823" y="35387"/>
                  </a:lnTo>
                  <a:lnTo>
                    <a:pt x="1414808" y="35713"/>
                  </a:lnTo>
                  <a:lnTo>
                    <a:pt x="1402221" y="37037"/>
                  </a:lnTo>
                  <a:lnTo>
                    <a:pt x="1379144" y="45966"/>
                  </a:lnTo>
                  <a:lnTo>
                    <a:pt x="1320782" y="47608"/>
                  </a:lnTo>
                  <a:lnTo>
                    <a:pt x="1266562" y="47621"/>
                  </a:lnTo>
                  <a:lnTo>
                    <a:pt x="1212058" y="47621"/>
                  </a:lnTo>
                  <a:lnTo>
                    <a:pt x="1153400" y="46298"/>
                  </a:lnTo>
                  <a:lnTo>
                    <a:pt x="1142722" y="41300"/>
                  </a:lnTo>
                  <a:lnTo>
                    <a:pt x="1136700" y="40761"/>
                  </a:lnTo>
                  <a:lnTo>
                    <a:pt x="1115582" y="43678"/>
                  </a:lnTo>
                  <a:lnTo>
                    <a:pt x="1056053" y="35974"/>
                  </a:lnTo>
                  <a:lnTo>
                    <a:pt x="1001557" y="35730"/>
                  </a:lnTo>
                  <a:lnTo>
                    <a:pt x="942064" y="34392"/>
                  </a:lnTo>
                  <a:lnTo>
                    <a:pt x="909032" y="25463"/>
                  </a:lnTo>
                  <a:lnTo>
                    <a:pt x="854703" y="22582"/>
                  </a:lnTo>
                  <a:lnTo>
                    <a:pt x="807148" y="13014"/>
                  </a:lnTo>
                  <a:lnTo>
                    <a:pt x="751591" y="11967"/>
                  </a:lnTo>
                  <a:lnTo>
                    <a:pt x="696030" y="11906"/>
                  </a:lnTo>
                  <a:lnTo>
                    <a:pt x="638153" y="11903"/>
                  </a:lnTo>
                  <a:lnTo>
                    <a:pt x="582487" y="11902"/>
                  </a:lnTo>
                  <a:lnTo>
                    <a:pt x="529200" y="11902"/>
                  </a:lnTo>
                  <a:lnTo>
                    <a:pt x="475261" y="11902"/>
                  </a:lnTo>
                  <a:lnTo>
                    <a:pt x="416067" y="11902"/>
                  </a:lnTo>
                  <a:lnTo>
                    <a:pt x="358447" y="11902"/>
                  </a:lnTo>
                  <a:lnTo>
                    <a:pt x="327149" y="10579"/>
                  </a:lnTo>
                  <a:lnTo>
                    <a:pt x="297043" y="1651"/>
                  </a:lnTo>
                  <a:lnTo>
                    <a:pt x="242628" y="25"/>
                  </a:lnTo>
                  <a:lnTo>
                    <a:pt x="213545" y="0"/>
                  </a:lnTo>
                  <a:lnTo>
                    <a:pt x="204661" y="3525"/>
                  </a:lnTo>
                  <a:lnTo>
                    <a:pt x="200440" y="6318"/>
                  </a:lnTo>
                  <a:lnTo>
                    <a:pt x="194981" y="6856"/>
                  </a:lnTo>
                  <a:lnTo>
                    <a:pt x="175978" y="3940"/>
                  </a:lnTo>
                  <a:lnTo>
                    <a:pt x="152814" y="10592"/>
                  </a:lnTo>
                  <a:lnTo>
                    <a:pt x="148678" y="9706"/>
                  </a:lnTo>
                  <a:lnTo>
                    <a:pt x="140554" y="5194"/>
                  </a:lnTo>
                  <a:lnTo>
                    <a:pt x="135213" y="4784"/>
                  </a:lnTo>
                  <a:lnTo>
                    <a:pt x="81534" y="11745"/>
                  </a:lnTo>
                  <a:lnTo>
                    <a:pt x="27077" y="11899"/>
                  </a:lnTo>
                  <a:lnTo>
                    <a:pt x="0" y="119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SMARTInkShape-637"/>
            <p:cNvSpPr/>
            <p:nvPr/>
          </p:nvSpPr>
          <p:spPr>
            <a:xfrm>
              <a:off x="6607530" y="5551627"/>
              <a:ext cx="22704" cy="151648"/>
            </a:xfrm>
            <a:custGeom>
              <a:avLst/>
              <a:gdLst/>
              <a:ahLst/>
              <a:cxnLst/>
              <a:rect l="0" t="0" r="0" b="0"/>
              <a:pathLst>
                <a:path w="22704" h="151648">
                  <a:moveTo>
                    <a:pt x="22703" y="151647"/>
                  </a:moveTo>
                  <a:lnTo>
                    <a:pt x="16072" y="142425"/>
                  </a:lnTo>
                  <a:lnTo>
                    <a:pt x="13449" y="131296"/>
                  </a:lnTo>
                  <a:lnTo>
                    <a:pt x="12348" y="72091"/>
                  </a:lnTo>
                  <a:lnTo>
                    <a:pt x="12347" y="64154"/>
                  </a:lnTo>
                  <a:lnTo>
                    <a:pt x="8818" y="56218"/>
                  </a:lnTo>
                  <a:lnTo>
                    <a:pt x="4163" y="48279"/>
                  </a:lnTo>
                  <a:lnTo>
                    <a:pt x="1175" y="3240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8" name="SMARTInkShape-Group278"/>
          <p:cNvGrpSpPr/>
          <p:nvPr/>
        </p:nvGrpSpPr>
        <p:grpSpPr>
          <a:xfrm>
            <a:off x="3343655" y="3952879"/>
            <a:ext cx="1442645" cy="1602974"/>
            <a:chOff x="3343655" y="3952879"/>
            <a:chExt cx="1442645" cy="1602974"/>
          </a:xfrm>
        </p:grpSpPr>
        <p:sp>
          <p:nvSpPr>
            <p:cNvPr id="573" name="SMARTInkShape-638"/>
            <p:cNvSpPr/>
            <p:nvPr/>
          </p:nvSpPr>
          <p:spPr>
            <a:xfrm>
              <a:off x="3526146" y="4619990"/>
              <a:ext cx="696491" cy="844122"/>
            </a:xfrm>
            <a:custGeom>
              <a:avLst/>
              <a:gdLst/>
              <a:ahLst/>
              <a:cxnLst/>
              <a:rect l="0" t="0" r="0" b="0"/>
              <a:pathLst>
                <a:path w="696491" h="844122">
                  <a:moveTo>
                    <a:pt x="696490" y="0"/>
                  </a:moveTo>
                  <a:lnTo>
                    <a:pt x="640504" y="52894"/>
                  </a:lnTo>
                  <a:lnTo>
                    <a:pt x="590864" y="107533"/>
                  </a:lnTo>
                  <a:lnTo>
                    <a:pt x="533549" y="166420"/>
                  </a:lnTo>
                  <a:lnTo>
                    <a:pt x="474310" y="225867"/>
                  </a:lnTo>
                  <a:lnTo>
                    <a:pt x="424241" y="281858"/>
                  </a:lnTo>
                  <a:lnTo>
                    <a:pt x="378613" y="329079"/>
                  </a:lnTo>
                  <a:lnTo>
                    <a:pt x="331382" y="379859"/>
                  </a:lnTo>
                  <a:lnTo>
                    <a:pt x="287362" y="431633"/>
                  </a:lnTo>
                  <a:lnTo>
                    <a:pt x="246476" y="486106"/>
                  </a:lnTo>
                  <a:lnTo>
                    <a:pt x="201506" y="536406"/>
                  </a:lnTo>
                  <a:lnTo>
                    <a:pt x="165772" y="592400"/>
                  </a:lnTo>
                  <a:lnTo>
                    <a:pt x="133235" y="642069"/>
                  </a:lnTo>
                  <a:lnTo>
                    <a:pt x="101330" y="690098"/>
                  </a:lnTo>
                  <a:lnTo>
                    <a:pt x="66022" y="737803"/>
                  </a:lnTo>
                  <a:lnTo>
                    <a:pt x="39836" y="773535"/>
                  </a:lnTo>
                  <a:lnTo>
                    <a:pt x="6588" y="831749"/>
                  </a:lnTo>
                  <a:lnTo>
                    <a:pt x="0" y="844121"/>
                  </a:lnTo>
                </a:path>
              </a:pathLst>
            </a:custGeom>
            <a:ln w="1333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SMARTInkShape-639"/>
            <p:cNvSpPr/>
            <p:nvPr/>
          </p:nvSpPr>
          <p:spPr>
            <a:xfrm>
              <a:off x="3759868" y="3964786"/>
              <a:ext cx="1014526" cy="1378246"/>
            </a:xfrm>
            <a:custGeom>
              <a:avLst/>
              <a:gdLst/>
              <a:ahLst/>
              <a:cxnLst/>
              <a:rect l="0" t="0" r="0" b="0"/>
              <a:pathLst>
                <a:path w="1014526" h="1378246">
                  <a:moveTo>
                    <a:pt x="0" y="1378245"/>
                  </a:moveTo>
                  <a:lnTo>
                    <a:pt x="14349" y="1356506"/>
                  </a:lnTo>
                  <a:lnTo>
                    <a:pt x="30276" y="1331720"/>
                  </a:lnTo>
                  <a:lnTo>
                    <a:pt x="77423" y="1272198"/>
                  </a:lnTo>
                  <a:lnTo>
                    <a:pt x="125035" y="1212667"/>
                  </a:lnTo>
                  <a:lnTo>
                    <a:pt x="172660" y="1157066"/>
                  </a:lnTo>
                  <a:lnTo>
                    <a:pt x="219592" y="1109998"/>
                  </a:lnTo>
                  <a:lnTo>
                    <a:pt x="232604" y="1099226"/>
                  </a:lnTo>
                  <a:lnTo>
                    <a:pt x="284402" y="1039947"/>
                  </a:lnTo>
                  <a:lnTo>
                    <a:pt x="339737" y="984365"/>
                  </a:lnTo>
                  <a:lnTo>
                    <a:pt x="358888" y="961682"/>
                  </a:lnTo>
                  <a:lnTo>
                    <a:pt x="397680" y="908680"/>
                  </a:lnTo>
                  <a:lnTo>
                    <a:pt x="445764" y="856504"/>
                  </a:lnTo>
                  <a:lnTo>
                    <a:pt x="488509" y="801639"/>
                  </a:lnTo>
                  <a:lnTo>
                    <a:pt x="535567" y="749352"/>
                  </a:lnTo>
                  <a:lnTo>
                    <a:pt x="576162" y="694483"/>
                  </a:lnTo>
                  <a:lnTo>
                    <a:pt x="617777" y="640284"/>
                  </a:lnTo>
                  <a:lnTo>
                    <a:pt x="642723" y="616637"/>
                  </a:lnTo>
                  <a:lnTo>
                    <a:pt x="683318" y="563413"/>
                  </a:lnTo>
                  <a:lnTo>
                    <a:pt x="724933" y="507987"/>
                  </a:lnTo>
                  <a:lnTo>
                    <a:pt x="767229" y="452432"/>
                  </a:lnTo>
                  <a:lnTo>
                    <a:pt x="799420" y="404808"/>
                  </a:lnTo>
                  <a:lnTo>
                    <a:pt x="838211" y="349245"/>
                  </a:lnTo>
                  <a:lnTo>
                    <a:pt x="878398" y="293683"/>
                  </a:lnTo>
                  <a:lnTo>
                    <a:pt x="911304" y="240434"/>
                  </a:lnTo>
                  <a:lnTo>
                    <a:pt x="943099" y="182052"/>
                  </a:lnTo>
                  <a:lnTo>
                    <a:pt x="970882" y="140760"/>
                  </a:lnTo>
                  <a:lnTo>
                    <a:pt x="975291" y="128262"/>
                  </a:lnTo>
                  <a:lnTo>
                    <a:pt x="984443" y="98680"/>
                  </a:lnTo>
                  <a:lnTo>
                    <a:pt x="999322" y="72408"/>
                  </a:lnTo>
                  <a:lnTo>
                    <a:pt x="1002341" y="47706"/>
                  </a:lnTo>
                  <a:lnTo>
                    <a:pt x="1002438" y="43708"/>
                  </a:lnTo>
                  <a:lnTo>
                    <a:pt x="1006074" y="35740"/>
                  </a:lnTo>
                  <a:lnTo>
                    <a:pt x="1010776" y="27788"/>
                  </a:lnTo>
                  <a:lnTo>
                    <a:pt x="1014043" y="14255"/>
                  </a:lnTo>
                  <a:lnTo>
                    <a:pt x="1014525" y="547"/>
                  </a:lnTo>
                  <a:lnTo>
                    <a:pt x="986205" y="0"/>
                  </a:lnTo>
                  <a:lnTo>
                    <a:pt x="978575" y="3525"/>
                  </a:lnTo>
                  <a:lnTo>
                    <a:pt x="970773" y="8179"/>
                  </a:lnTo>
                  <a:lnTo>
                    <a:pt x="958943" y="12122"/>
                  </a:lnTo>
                  <a:lnTo>
                    <a:pt x="905068" y="51637"/>
                  </a:lnTo>
                  <a:lnTo>
                    <a:pt x="879683" y="68796"/>
                  </a:lnTo>
                  <a:lnTo>
                    <a:pt x="826570" y="126888"/>
                  </a:lnTo>
                  <a:lnTo>
                    <a:pt x="793523" y="155539"/>
                  </a:lnTo>
                  <a:lnTo>
                    <a:pt x="744271" y="210384"/>
                  </a:lnTo>
                  <a:lnTo>
                    <a:pt x="697004" y="264288"/>
                  </a:lnTo>
                  <a:lnTo>
                    <a:pt x="645444" y="320748"/>
                  </a:lnTo>
                </a:path>
              </a:pathLst>
            </a:custGeom>
            <a:ln w="1333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SMARTInkShape-640"/>
            <p:cNvSpPr/>
            <p:nvPr/>
          </p:nvSpPr>
          <p:spPr>
            <a:xfrm>
              <a:off x="3343655" y="4675023"/>
              <a:ext cx="718183" cy="880830"/>
            </a:xfrm>
            <a:custGeom>
              <a:avLst/>
              <a:gdLst/>
              <a:ahLst/>
              <a:cxnLst/>
              <a:rect l="0" t="0" r="0" b="0"/>
              <a:pathLst>
                <a:path w="718183" h="880830">
                  <a:moveTo>
                    <a:pt x="718182" y="0"/>
                  </a:moveTo>
                  <a:lnTo>
                    <a:pt x="714562" y="4279"/>
                  </a:lnTo>
                  <a:lnTo>
                    <a:pt x="676576" y="58647"/>
                  </a:lnTo>
                  <a:lnTo>
                    <a:pt x="635754" y="104664"/>
                  </a:lnTo>
                  <a:lnTo>
                    <a:pt x="595500" y="157606"/>
                  </a:lnTo>
                  <a:lnTo>
                    <a:pt x="550653" y="206281"/>
                  </a:lnTo>
                  <a:lnTo>
                    <a:pt x="511417" y="254113"/>
                  </a:lnTo>
                  <a:lnTo>
                    <a:pt x="472161" y="301779"/>
                  </a:lnTo>
                  <a:lnTo>
                    <a:pt x="430746" y="349413"/>
                  </a:lnTo>
                  <a:lnTo>
                    <a:pt x="392188" y="397039"/>
                  </a:lnTo>
                  <a:lnTo>
                    <a:pt x="353066" y="444665"/>
                  </a:lnTo>
                  <a:lnTo>
                    <a:pt x="302379" y="504197"/>
                  </a:lnTo>
                  <a:lnTo>
                    <a:pt x="259006" y="563727"/>
                  </a:lnTo>
                  <a:lnTo>
                    <a:pt x="210078" y="623257"/>
                  </a:lnTo>
                  <a:lnTo>
                    <a:pt x="159489" y="679262"/>
                  </a:lnTo>
                  <a:lnTo>
                    <a:pt x="117452" y="730195"/>
                  </a:lnTo>
                  <a:lnTo>
                    <a:pt x="69501" y="782964"/>
                  </a:lnTo>
                  <a:lnTo>
                    <a:pt x="26861" y="839295"/>
                  </a:lnTo>
                  <a:lnTo>
                    <a:pt x="0" y="880829"/>
                  </a:lnTo>
                </a:path>
              </a:pathLst>
            </a:custGeom>
            <a:ln w="1333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SMARTInkShape-641"/>
            <p:cNvSpPr/>
            <p:nvPr/>
          </p:nvSpPr>
          <p:spPr>
            <a:xfrm>
              <a:off x="3424440" y="4661845"/>
              <a:ext cx="687998" cy="848697"/>
            </a:xfrm>
            <a:custGeom>
              <a:avLst/>
              <a:gdLst/>
              <a:ahLst/>
              <a:cxnLst/>
              <a:rect l="0" t="0" r="0" b="0"/>
              <a:pathLst>
                <a:path w="687998" h="848697">
                  <a:moveTo>
                    <a:pt x="0" y="848696"/>
                  </a:moveTo>
                  <a:lnTo>
                    <a:pt x="24611" y="824044"/>
                  </a:lnTo>
                  <a:lnTo>
                    <a:pt x="72047" y="765496"/>
                  </a:lnTo>
                  <a:lnTo>
                    <a:pt x="115247" y="711150"/>
                  </a:lnTo>
                  <a:lnTo>
                    <a:pt x="163530" y="659112"/>
                  </a:lnTo>
                  <a:lnTo>
                    <a:pt x="213103" y="600568"/>
                  </a:lnTo>
                  <a:lnTo>
                    <a:pt x="267306" y="541166"/>
                  </a:lnTo>
                  <a:lnTo>
                    <a:pt x="314282" y="487237"/>
                  </a:lnTo>
                  <a:lnTo>
                    <a:pt x="353596" y="435131"/>
                  </a:lnTo>
                  <a:lnTo>
                    <a:pt x="394680" y="386622"/>
                  </a:lnTo>
                  <a:lnTo>
                    <a:pt x="434986" y="332502"/>
                  </a:lnTo>
                  <a:lnTo>
                    <a:pt x="472983" y="280361"/>
                  </a:lnTo>
                  <a:lnTo>
                    <a:pt x="513807" y="231844"/>
                  </a:lnTo>
                  <a:lnTo>
                    <a:pt x="554062" y="184042"/>
                  </a:lnTo>
                  <a:lnTo>
                    <a:pt x="592049" y="128200"/>
                  </a:lnTo>
                  <a:lnTo>
                    <a:pt x="632870" y="77580"/>
                  </a:lnTo>
                  <a:lnTo>
                    <a:pt x="666804" y="29363"/>
                  </a:lnTo>
                  <a:lnTo>
                    <a:pt x="687997" y="0"/>
                  </a:lnTo>
                </a:path>
              </a:pathLst>
            </a:custGeom>
            <a:ln w="1333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SMARTInkShape-642"/>
            <p:cNvSpPr/>
            <p:nvPr/>
          </p:nvSpPr>
          <p:spPr>
            <a:xfrm>
              <a:off x="4309011" y="3952879"/>
              <a:ext cx="477289" cy="572891"/>
            </a:xfrm>
            <a:custGeom>
              <a:avLst/>
              <a:gdLst/>
              <a:ahLst/>
              <a:cxnLst/>
              <a:rect l="0" t="0" r="0" b="0"/>
              <a:pathLst>
                <a:path w="477289" h="572891">
                  <a:moveTo>
                    <a:pt x="92822" y="287994"/>
                  </a:moveTo>
                  <a:lnTo>
                    <a:pt x="120114" y="252819"/>
                  </a:lnTo>
                  <a:lnTo>
                    <a:pt x="167739" y="199120"/>
                  </a:lnTo>
                  <a:lnTo>
                    <a:pt x="205940" y="147156"/>
                  </a:lnTo>
                  <a:lnTo>
                    <a:pt x="258872" y="99162"/>
                  </a:lnTo>
                  <a:lnTo>
                    <a:pt x="312380" y="56098"/>
                  </a:lnTo>
                  <a:lnTo>
                    <a:pt x="367981" y="19854"/>
                  </a:lnTo>
                  <a:lnTo>
                    <a:pt x="409673" y="1858"/>
                  </a:lnTo>
                  <a:lnTo>
                    <a:pt x="463490" y="0"/>
                  </a:lnTo>
                  <a:lnTo>
                    <a:pt x="475479" y="10248"/>
                  </a:lnTo>
                  <a:lnTo>
                    <a:pt x="476491" y="14695"/>
                  </a:lnTo>
                  <a:lnTo>
                    <a:pt x="477288" y="40222"/>
                  </a:lnTo>
                  <a:lnTo>
                    <a:pt x="473768" y="47860"/>
                  </a:lnTo>
                  <a:lnTo>
                    <a:pt x="469116" y="55665"/>
                  </a:lnTo>
                  <a:lnTo>
                    <a:pt x="465175" y="67496"/>
                  </a:lnTo>
                  <a:lnTo>
                    <a:pt x="429604" y="121851"/>
                  </a:lnTo>
                  <a:lnTo>
                    <a:pt x="420384" y="134852"/>
                  </a:lnTo>
                  <a:lnTo>
                    <a:pt x="396434" y="157505"/>
                  </a:lnTo>
                  <a:lnTo>
                    <a:pt x="348880" y="215115"/>
                  </a:lnTo>
                  <a:lnTo>
                    <a:pt x="302129" y="269918"/>
                  </a:lnTo>
                  <a:lnTo>
                    <a:pt x="247082" y="325436"/>
                  </a:lnTo>
                  <a:lnTo>
                    <a:pt x="191550" y="380996"/>
                  </a:lnTo>
                  <a:lnTo>
                    <a:pt x="134503" y="438045"/>
                  </a:lnTo>
                  <a:lnTo>
                    <a:pt x="81085" y="497358"/>
                  </a:lnTo>
                  <a:lnTo>
                    <a:pt x="22091" y="550974"/>
                  </a:lnTo>
                  <a:lnTo>
                    <a:pt x="0" y="572890"/>
                  </a:lnTo>
                </a:path>
              </a:pathLst>
            </a:custGeom>
            <a:ln w="1333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2" name="SMARTInkShape-Group279"/>
          <p:cNvGrpSpPr/>
          <p:nvPr/>
        </p:nvGrpSpPr>
        <p:grpSpPr>
          <a:xfrm>
            <a:off x="2012171" y="2881313"/>
            <a:ext cx="452423" cy="321469"/>
            <a:chOff x="2012171" y="2881313"/>
            <a:chExt cx="452423" cy="321469"/>
          </a:xfrm>
        </p:grpSpPr>
        <p:sp>
          <p:nvSpPr>
            <p:cNvPr id="579" name="SMARTInkShape-643"/>
            <p:cNvSpPr/>
            <p:nvPr/>
          </p:nvSpPr>
          <p:spPr>
            <a:xfrm>
              <a:off x="2012171" y="2881313"/>
              <a:ext cx="95236" cy="261938"/>
            </a:xfrm>
            <a:custGeom>
              <a:avLst/>
              <a:gdLst/>
              <a:ahLst/>
              <a:cxnLst/>
              <a:rect l="0" t="0" r="0" b="0"/>
              <a:pathLst>
                <a:path w="95236" h="261938">
                  <a:moveTo>
                    <a:pt x="95235" y="0"/>
                  </a:moveTo>
                  <a:lnTo>
                    <a:pt x="78663" y="0"/>
                  </a:lnTo>
                  <a:lnTo>
                    <a:pt x="76250" y="1322"/>
                  </a:lnTo>
                  <a:lnTo>
                    <a:pt x="74641" y="3528"/>
                  </a:lnTo>
                  <a:lnTo>
                    <a:pt x="73568" y="6320"/>
                  </a:lnTo>
                  <a:lnTo>
                    <a:pt x="71530" y="8182"/>
                  </a:lnTo>
                  <a:lnTo>
                    <a:pt x="58754" y="14698"/>
                  </a:lnTo>
                  <a:lnTo>
                    <a:pt x="43491" y="28332"/>
                  </a:lnTo>
                  <a:lnTo>
                    <a:pt x="39165" y="35963"/>
                  </a:lnTo>
                  <a:lnTo>
                    <a:pt x="30067" y="57962"/>
                  </a:lnTo>
                  <a:lnTo>
                    <a:pt x="16854" y="79604"/>
                  </a:lnTo>
                  <a:lnTo>
                    <a:pt x="1218" y="138770"/>
                  </a:lnTo>
                  <a:lnTo>
                    <a:pt x="17" y="196969"/>
                  </a:lnTo>
                  <a:lnTo>
                    <a:pt x="0" y="205722"/>
                  </a:lnTo>
                  <a:lnTo>
                    <a:pt x="3519" y="214022"/>
                  </a:lnTo>
                  <a:lnTo>
                    <a:pt x="8170" y="222120"/>
                  </a:lnTo>
                  <a:lnTo>
                    <a:pt x="12112" y="234117"/>
                  </a:lnTo>
                  <a:lnTo>
                    <a:pt x="35704" y="2619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SMARTInkShape-644"/>
            <p:cNvSpPr/>
            <p:nvPr/>
          </p:nvSpPr>
          <p:spPr>
            <a:xfrm>
              <a:off x="2155031" y="2964816"/>
              <a:ext cx="166689" cy="118903"/>
            </a:xfrm>
            <a:custGeom>
              <a:avLst/>
              <a:gdLst/>
              <a:ahLst/>
              <a:cxnLst/>
              <a:rect l="0" t="0" r="0" b="0"/>
              <a:pathLst>
                <a:path w="166689" h="118903">
                  <a:moveTo>
                    <a:pt x="35719" y="23653"/>
                  </a:moveTo>
                  <a:lnTo>
                    <a:pt x="24303" y="23653"/>
                  </a:lnTo>
                  <a:lnTo>
                    <a:pt x="17637" y="29973"/>
                  </a:lnTo>
                  <a:lnTo>
                    <a:pt x="14454" y="36604"/>
                  </a:lnTo>
                  <a:lnTo>
                    <a:pt x="10919" y="55540"/>
                  </a:lnTo>
                  <a:lnTo>
                    <a:pt x="1699" y="68944"/>
                  </a:lnTo>
                  <a:lnTo>
                    <a:pt x="336" y="80322"/>
                  </a:lnTo>
                  <a:lnTo>
                    <a:pt x="0" y="118902"/>
                  </a:lnTo>
                  <a:lnTo>
                    <a:pt x="0" y="94846"/>
                  </a:lnTo>
                  <a:lnTo>
                    <a:pt x="3528" y="84839"/>
                  </a:lnTo>
                  <a:lnTo>
                    <a:pt x="8183" y="75982"/>
                  </a:lnTo>
                  <a:lnTo>
                    <a:pt x="12126" y="63558"/>
                  </a:lnTo>
                  <a:lnTo>
                    <a:pt x="19762" y="51499"/>
                  </a:lnTo>
                  <a:lnTo>
                    <a:pt x="23936" y="39547"/>
                  </a:lnTo>
                  <a:lnTo>
                    <a:pt x="29600" y="31599"/>
                  </a:lnTo>
                  <a:lnTo>
                    <a:pt x="36527" y="27184"/>
                  </a:lnTo>
                  <a:lnTo>
                    <a:pt x="40226" y="26007"/>
                  </a:lnTo>
                  <a:lnTo>
                    <a:pt x="42693" y="23899"/>
                  </a:lnTo>
                  <a:lnTo>
                    <a:pt x="45433" y="18030"/>
                  </a:lnTo>
                  <a:lnTo>
                    <a:pt x="47487" y="15935"/>
                  </a:lnTo>
                  <a:lnTo>
                    <a:pt x="53296" y="13608"/>
                  </a:lnTo>
                  <a:lnTo>
                    <a:pt x="55375" y="11665"/>
                  </a:lnTo>
                  <a:lnTo>
                    <a:pt x="57684" y="5977"/>
                  </a:lnTo>
                  <a:lnTo>
                    <a:pt x="59623" y="3932"/>
                  </a:lnTo>
                  <a:lnTo>
                    <a:pt x="65305" y="1659"/>
                  </a:lnTo>
                  <a:lnTo>
                    <a:pt x="81151" y="0"/>
                  </a:lnTo>
                  <a:lnTo>
                    <a:pt x="81882" y="1270"/>
                  </a:lnTo>
                  <a:lnTo>
                    <a:pt x="82694" y="6208"/>
                  </a:lnTo>
                  <a:lnTo>
                    <a:pt x="84234" y="8054"/>
                  </a:lnTo>
                  <a:lnTo>
                    <a:pt x="89472" y="10106"/>
                  </a:lnTo>
                  <a:lnTo>
                    <a:pt x="91398" y="11976"/>
                  </a:lnTo>
                  <a:lnTo>
                    <a:pt x="94743" y="21854"/>
                  </a:lnTo>
                  <a:lnTo>
                    <a:pt x="95250" y="80836"/>
                  </a:lnTo>
                  <a:lnTo>
                    <a:pt x="95250" y="103480"/>
                  </a:lnTo>
                  <a:lnTo>
                    <a:pt x="83353" y="118893"/>
                  </a:lnTo>
                  <a:lnTo>
                    <a:pt x="83345" y="118902"/>
                  </a:lnTo>
                  <a:lnTo>
                    <a:pt x="83344" y="108651"/>
                  </a:lnTo>
                  <a:lnTo>
                    <a:pt x="95470" y="77305"/>
                  </a:lnTo>
                  <a:lnTo>
                    <a:pt x="98043" y="75296"/>
                  </a:lnTo>
                  <a:lnTo>
                    <a:pt x="104429" y="71741"/>
                  </a:lnTo>
                  <a:lnTo>
                    <a:pt x="111677" y="65751"/>
                  </a:lnTo>
                  <a:lnTo>
                    <a:pt x="115780" y="58679"/>
                  </a:lnTo>
                  <a:lnTo>
                    <a:pt x="118927" y="51126"/>
                  </a:lnTo>
                  <a:lnTo>
                    <a:pt x="141058" y="25511"/>
                  </a:lnTo>
                  <a:lnTo>
                    <a:pt x="154734" y="23657"/>
                  </a:lnTo>
                  <a:lnTo>
                    <a:pt x="161088" y="23654"/>
                  </a:lnTo>
                  <a:lnTo>
                    <a:pt x="162955" y="24977"/>
                  </a:lnTo>
                  <a:lnTo>
                    <a:pt x="164199" y="27181"/>
                  </a:lnTo>
                  <a:lnTo>
                    <a:pt x="166542" y="45320"/>
                  </a:lnTo>
                  <a:lnTo>
                    <a:pt x="166688" y="104224"/>
                  </a:lnTo>
                  <a:lnTo>
                    <a:pt x="166688" y="1069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SMARTInkShape-645"/>
            <p:cNvSpPr/>
            <p:nvPr/>
          </p:nvSpPr>
          <p:spPr>
            <a:xfrm>
              <a:off x="2381250" y="2881458"/>
              <a:ext cx="83344" cy="321324"/>
            </a:xfrm>
            <a:custGeom>
              <a:avLst/>
              <a:gdLst/>
              <a:ahLst/>
              <a:cxnLst/>
              <a:rect l="0" t="0" r="0" b="0"/>
              <a:pathLst>
                <a:path w="83344" h="321324">
                  <a:moveTo>
                    <a:pt x="0" y="11761"/>
                  </a:moveTo>
                  <a:lnTo>
                    <a:pt x="10251" y="11761"/>
                  </a:lnTo>
                  <a:lnTo>
                    <a:pt x="22012" y="1509"/>
                  </a:lnTo>
                  <a:lnTo>
                    <a:pt x="33906" y="0"/>
                  </a:lnTo>
                  <a:lnTo>
                    <a:pt x="45811" y="10118"/>
                  </a:lnTo>
                  <a:lnTo>
                    <a:pt x="53408" y="11274"/>
                  </a:lnTo>
                  <a:lnTo>
                    <a:pt x="55449" y="12759"/>
                  </a:lnTo>
                  <a:lnTo>
                    <a:pt x="56810" y="15072"/>
                  </a:lnTo>
                  <a:lnTo>
                    <a:pt x="58725" y="24648"/>
                  </a:lnTo>
                  <a:lnTo>
                    <a:pt x="58994" y="28290"/>
                  </a:lnTo>
                  <a:lnTo>
                    <a:pt x="62820" y="35864"/>
                  </a:lnTo>
                  <a:lnTo>
                    <a:pt x="65693" y="39736"/>
                  </a:lnTo>
                  <a:lnTo>
                    <a:pt x="68884" y="51093"/>
                  </a:lnTo>
                  <a:lnTo>
                    <a:pt x="72424" y="78138"/>
                  </a:lnTo>
                  <a:lnTo>
                    <a:pt x="79520" y="92135"/>
                  </a:lnTo>
                  <a:lnTo>
                    <a:pt x="83244" y="149229"/>
                  </a:lnTo>
                  <a:lnTo>
                    <a:pt x="83343" y="200627"/>
                  </a:lnTo>
                  <a:lnTo>
                    <a:pt x="79815" y="211677"/>
                  </a:lnTo>
                  <a:lnTo>
                    <a:pt x="75161" y="220998"/>
                  </a:lnTo>
                  <a:lnTo>
                    <a:pt x="71928" y="241803"/>
                  </a:lnTo>
                  <a:lnTo>
                    <a:pt x="70442" y="244497"/>
                  </a:lnTo>
                  <a:lnTo>
                    <a:pt x="68128" y="246293"/>
                  </a:lnTo>
                  <a:lnTo>
                    <a:pt x="65262" y="247491"/>
                  </a:lnTo>
                  <a:lnTo>
                    <a:pt x="63352" y="249612"/>
                  </a:lnTo>
                  <a:lnTo>
                    <a:pt x="56758" y="262522"/>
                  </a:lnTo>
                  <a:lnTo>
                    <a:pt x="37532" y="283756"/>
                  </a:lnTo>
                  <a:lnTo>
                    <a:pt x="36256" y="291377"/>
                  </a:lnTo>
                  <a:lnTo>
                    <a:pt x="34754" y="293422"/>
                  </a:lnTo>
                  <a:lnTo>
                    <a:pt x="25515" y="296972"/>
                  </a:lnTo>
                  <a:lnTo>
                    <a:pt x="24569" y="300799"/>
                  </a:lnTo>
                  <a:lnTo>
                    <a:pt x="24317" y="303672"/>
                  </a:lnTo>
                  <a:lnTo>
                    <a:pt x="20509" y="310391"/>
                  </a:lnTo>
                  <a:lnTo>
                    <a:pt x="11906" y="3213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3" name="SMARTInkShape-646"/>
          <p:cNvSpPr/>
          <p:nvPr/>
        </p:nvSpPr>
        <p:spPr>
          <a:xfrm>
            <a:off x="3123952" y="5410254"/>
            <a:ext cx="476911" cy="30620"/>
          </a:xfrm>
          <a:custGeom>
            <a:avLst/>
            <a:gdLst/>
            <a:ahLst/>
            <a:cxnLst/>
            <a:rect l="0" t="0" r="0" b="0"/>
            <a:pathLst>
              <a:path w="476911" h="30620">
                <a:moveTo>
                  <a:pt x="476910" y="19002"/>
                </a:moveTo>
                <a:lnTo>
                  <a:pt x="474571" y="18996"/>
                </a:lnTo>
                <a:lnTo>
                  <a:pt x="443910" y="18996"/>
                </a:lnTo>
                <a:lnTo>
                  <a:pt x="435997" y="15468"/>
                </a:lnTo>
                <a:lnTo>
                  <a:pt x="426458" y="8745"/>
                </a:lnTo>
                <a:lnTo>
                  <a:pt x="415069" y="7416"/>
                </a:lnTo>
                <a:lnTo>
                  <a:pt x="356832" y="7091"/>
                </a:lnTo>
                <a:lnTo>
                  <a:pt x="299266" y="7091"/>
                </a:lnTo>
                <a:lnTo>
                  <a:pt x="297224" y="5767"/>
                </a:lnTo>
                <a:lnTo>
                  <a:pt x="295863" y="3562"/>
                </a:lnTo>
                <a:lnTo>
                  <a:pt x="294956" y="768"/>
                </a:lnTo>
                <a:lnTo>
                  <a:pt x="294352" y="230"/>
                </a:lnTo>
                <a:lnTo>
                  <a:pt x="293948" y="1194"/>
                </a:lnTo>
                <a:lnTo>
                  <a:pt x="293680" y="3159"/>
                </a:lnTo>
                <a:lnTo>
                  <a:pt x="292177" y="4470"/>
                </a:lnTo>
                <a:lnTo>
                  <a:pt x="286980" y="5925"/>
                </a:lnTo>
                <a:lnTo>
                  <a:pt x="285065" y="4991"/>
                </a:lnTo>
                <a:lnTo>
                  <a:pt x="283788" y="3044"/>
                </a:lnTo>
                <a:lnTo>
                  <a:pt x="282938" y="424"/>
                </a:lnTo>
                <a:lnTo>
                  <a:pt x="281048" y="0"/>
                </a:lnTo>
                <a:lnTo>
                  <a:pt x="269864" y="6736"/>
                </a:lnTo>
                <a:lnTo>
                  <a:pt x="210555" y="7091"/>
                </a:lnTo>
                <a:lnTo>
                  <a:pt x="192075" y="7091"/>
                </a:lnTo>
                <a:lnTo>
                  <a:pt x="190045" y="8413"/>
                </a:lnTo>
                <a:lnTo>
                  <a:pt x="188692" y="10617"/>
                </a:lnTo>
                <a:lnTo>
                  <a:pt x="187790" y="13410"/>
                </a:lnTo>
                <a:lnTo>
                  <a:pt x="185865" y="15272"/>
                </a:lnTo>
                <a:lnTo>
                  <a:pt x="180199" y="17341"/>
                </a:lnTo>
                <a:lnTo>
                  <a:pt x="178160" y="16570"/>
                </a:lnTo>
                <a:lnTo>
                  <a:pt x="176799" y="14733"/>
                </a:lnTo>
                <a:lnTo>
                  <a:pt x="175893" y="12186"/>
                </a:lnTo>
                <a:lnTo>
                  <a:pt x="173965" y="11810"/>
                </a:lnTo>
                <a:lnTo>
                  <a:pt x="162060" y="18191"/>
                </a:lnTo>
                <a:lnTo>
                  <a:pt x="105476" y="18996"/>
                </a:lnTo>
                <a:lnTo>
                  <a:pt x="62419" y="18996"/>
                </a:lnTo>
                <a:lnTo>
                  <a:pt x="59952" y="20319"/>
                </a:lnTo>
                <a:lnTo>
                  <a:pt x="58307" y="22524"/>
                </a:lnTo>
                <a:lnTo>
                  <a:pt x="57210" y="25317"/>
                </a:lnTo>
                <a:lnTo>
                  <a:pt x="55156" y="27178"/>
                </a:lnTo>
                <a:lnTo>
                  <a:pt x="49346" y="29247"/>
                </a:lnTo>
                <a:lnTo>
                  <a:pt x="0" y="306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7" name="SMARTInkShape-Group281"/>
          <p:cNvGrpSpPr/>
          <p:nvPr/>
        </p:nvGrpSpPr>
        <p:grpSpPr>
          <a:xfrm>
            <a:off x="3586847" y="4941095"/>
            <a:ext cx="628166" cy="873022"/>
            <a:chOff x="3586847" y="4941095"/>
            <a:chExt cx="628166" cy="873022"/>
          </a:xfrm>
        </p:grpSpPr>
        <p:sp>
          <p:nvSpPr>
            <p:cNvPr id="584" name="SMARTInkShape-647"/>
            <p:cNvSpPr/>
            <p:nvPr/>
          </p:nvSpPr>
          <p:spPr>
            <a:xfrm>
              <a:off x="4036219" y="4941095"/>
              <a:ext cx="47821" cy="175939"/>
            </a:xfrm>
            <a:custGeom>
              <a:avLst/>
              <a:gdLst/>
              <a:ahLst/>
              <a:cxnLst/>
              <a:rect l="0" t="0" r="0" b="0"/>
              <a:pathLst>
                <a:path w="47821" h="175939">
                  <a:moveTo>
                    <a:pt x="47820" y="175938"/>
                  </a:moveTo>
                  <a:lnTo>
                    <a:pt x="47626" y="150317"/>
                  </a:lnTo>
                  <a:lnTo>
                    <a:pt x="44098" y="142654"/>
                  </a:lnTo>
                  <a:lnTo>
                    <a:pt x="37373" y="133276"/>
                  </a:lnTo>
                  <a:lnTo>
                    <a:pt x="35864" y="120919"/>
                  </a:lnTo>
                  <a:lnTo>
                    <a:pt x="35722" y="97442"/>
                  </a:lnTo>
                  <a:lnTo>
                    <a:pt x="25468" y="85190"/>
                  </a:lnTo>
                  <a:lnTo>
                    <a:pt x="24303" y="77570"/>
                  </a:lnTo>
                  <a:lnTo>
                    <a:pt x="23855" y="61724"/>
                  </a:lnTo>
                  <a:lnTo>
                    <a:pt x="13565" y="49471"/>
                  </a:lnTo>
                  <a:lnTo>
                    <a:pt x="12052" y="37535"/>
                  </a:lnTo>
                  <a:lnTo>
                    <a:pt x="11907" y="17650"/>
                  </a:lnTo>
                  <a:lnTo>
                    <a:pt x="10584" y="15735"/>
                  </a:lnTo>
                  <a:lnTo>
                    <a:pt x="8379" y="14458"/>
                  </a:lnTo>
                  <a:lnTo>
                    <a:pt x="1655" y="12409"/>
                  </a:lnTo>
                  <a:lnTo>
                    <a:pt x="735" y="860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SMARTInkShape-648"/>
            <p:cNvSpPr/>
            <p:nvPr/>
          </p:nvSpPr>
          <p:spPr>
            <a:xfrm>
              <a:off x="4203598" y="5766684"/>
              <a:ext cx="11415" cy="47433"/>
            </a:xfrm>
            <a:custGeom>
              <a:avLst/>
              <a:gdLst/>
              <a:ahLst/>
              <a:cxnLst/>
              <a:rect l="0" t="0" r="0" b="0"/>
              <a:pathLst>
                <a:path w="11415" h="47433">
                  <a:moveTo>
                    <a:pt x="11414" y="47432"/>
                  </a:moveTo>
                  <a:lnTo>
                    <a:pt x="11227" y="31577"/>
                  </a:lnTo>
                  <a:lnTo>
                    <a:pt x="9900" y="27636"/>
                  </a:lnTo>
                  <a:lnTo>
                    <a:pt x="7692" y="25008"/>
                  </a:lnTo>
                  <a:lnTo>
                    <a:pt x="4898" y="23257"/>
                  </a:lnTo>
                  <a:lnTo>
                    <a:pt x="3034" y="20766"/>
                  </a:lnTo>
                  <a:lnTo>
                    <a:pt x="965" y="1447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SMARTInkShape-649"/>
            <p:cNvSpPr/>
            <p:nvPr/>
          </p:nvSpPr>
          <p:spPr>
            <a:xfrm>
              <a:off x="3586847" y="4941095"/>
              <a:ext cx="425560" cy="70747"/>
            </a:xfrm>
            <a:custGeom>
              <a:avLst/>
              <a:gdLst/>
              <a:ahLst/>
              <a:cxnLst/>
              <a:rect l="0" t="0" r="0" b="0"/>
              <a:pathLst>
                <a:path w="425560" h="70747">
                  <a:moveTo>
                    <a:pt x="413653" y="0"/>
                  </a:moveTo>
                  <a:lnTo>
                    <a:pt x="425069" y="0"/>
                  </a:lnTo>
                  <a:lnTo>
                    <a:pt x="425516" y="10250"/>
                  </a:lnTo>
                  <a:lnTo>
                    <a:pt x="425551" y="4719"/>
                  </a:lnTo>
                  <a:lnTo>
                    <a:pt x="425559" y="11799"/>
                  </a:lnTo>
                  <a:lnTo>
                    <a:pt x="407478" y="11904"/>
                  </a:lnTo>
                  <a:lnTo>
                    <a:pt x="405567" y="13227"/>
                  </a:lnTo>
                  <a:lnTo>
                    <a:pt x="404294" y="15433"/>
                  </a:lnTo>
                  <a:lnTo>
                    <a:pt x="403445" y="18226"/>
                  </a:lnTo>
                  <a:lnTo>
                    <a:pt x="401556" y="20087"/>
                  </a:lnTo>
                  <a:lnTo>
                    <a:pt x="395929" y="22156"/>
                  </a:lnTo>
                  <a:lnTo>
                    <a:pt x="357754" y="25126"/>
                  </a:lnTo>
                  <a:lnTo>
                    <a:pt x="342149" y="33233"/>
                  </a:lnTo>
                  <a:lnTo>
                    <a:pt x="284948" y="45136"/>
                  </a:lnTo>
                  <a:lnTo>
                    <a:pt x="227130" y="48938"/>
                  </a:lnTo>
                  <a:lnTo>
                    <a:pt x="211248" y="57046"/>
                  </a:lnTo>
                  <a:lnTo>
                    <a:pt x="153332" y="59517"/>
                  </a:lnTo>
                  <a:lnTo>
                    <a:pt x="96182" y="59530"/>
                  </a:lnTo>
                  <a:lnTo>
                    <a:pt x="64404" y="59530"/>
                  </a:lnTo>
                  <a:lnTo>
                    <a:pt x="56466" y="63058"/>
                  </a:lnTo>
                  <a:lnTo>
                    <a:pt x="52497" y="65851"/>
                  </a:lnTo>
                  <a:lnTo>
                    <a:pt x="34270" y="69781"/>
                  </a:lnTo>
                  <a:lnTo>
                    <a:pt x="0" y="707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0" name="SMARTInkShape-Group282"/>
          <p:cNvGrpSpPr/>
          <p:nvPr/>
        </p:nvGrpSpPr>
        <p:grpSpPr>
          <a:xfrm>
            <a:off x="4193707" y="4619843"/>
            <a:ext cx="521169" cy="1214447"/>
            <a:chOff x="4193707" y="4619843"/>
            <a:chExt cx="521169" cy="1214447"/>
          </a:xfrm>
        </p:grpSpPr>
        <p:sp>
          <p:nvSpPr>
            <p:cNvPr id="588" name="SMARTInkShape-650"/>
            <p:cNvSpPr/>
            <p:nvPr/>
          </p:nvSpPr>
          <p:spPr>
            <a:xfrm>
              <a:off x="4193707" y="4619843"/>
              <a:ext cx="326438" cy="59314"/>
            </a:xfrm>
            <a:custGeom>
              <a:avLst/>
              <a:gdLst/>
              <a:ahLst/>
              <a:cxnLst/>
              <a:rect l="0" t="0" r="0" b="0"/>
              <a:pathLst>
                <a:path w="326438" h="59314">
                  <a:moveTo>
                    <a:pt x="326437" y="59313"/>
                  </a:moveTo>
                  <a:lnTo>
                    <a:pt x="285337" y="59313"/>
                  </a:lnTo>
                  <a:lnTo>
                    <a:pt x="273991" y="51131"/>
                  </a:lnTo>
                  <a:lnTo>
                    <a:pt x="262869" y="48510"/>
                  </a:lnTo>
                  <a:lnTo>
                    <a:pt x="219539" y="47420"/>
                  </a:lnTo>
                  <a:lnTo>
                    <a:pt x="211604" y="43885"/>
                  </a:lnTo>
                  <a:lnTo>
                    <a:pt x="203667" y="39227"/>
                  </a:lnTo>
                  <a:lnTo>
                    <a:pt x="187793" y="36237"/>
                  </a:lnTo>
                  <a:lnTo>
                    <a:pt x="166626" y="34275"/>
                  </a:lnTo>
                  <a:lnTo>
                    <a:pt x="137854" y="25263"/>
                  </a:lnTo>
                  <a:lnTo>
                    <a:pt x="100332" y="22369"/>
                  </a:lnTo>
                  <a:lnTo>
                    <a:pt x="77864" y="14190"/>
                  </a:lnTo>
                  <a:lnTo>
                    <a:pt x="42192" y="8380"/>
                  </a:lnTo>
                  <a:lnTo>
                    <a:pt x="20298" y="233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SMARTInkShape-651"/>
            <p:cNvSpPr/>
            <p:nvPr/>
          </p:nvSpPr>
          <p:spPr>
            <a:xfrm>
              <a:off x="4632225" y="5432788"/>
              <a:ext cx="82651" cy="401502"/>
            </a:xfrm>
            <a:custGeom>
              <a:avLst/>
              <a:gdLst/>
              <a:ahLst/>
              <a:cxnLst/>
              <a:rect l="0" t="0" r="0" b="0"/>
              <a:pathLst>
                <a:path w="82651" h="401502">
                  <a:moveTo>
                    <a:pt x="82360" y="401501"/>
                  </a:moveTo>
                  <a:lnTo>
                    <a:pt x="82650" y="366677"/>
                  </a:lnTo>
                  <a:lnTo>
                    <a:pt x="82650" y="357511"/>
                  </a:lnTo>
                  <a:lnTo>
                    <a:pt x="71847" y="322764"/>
                  </a:lnTo>
                  <a:lnTo>
                    <a:pt x="69517" y="289980"/>
                  </a:lnTo>
                  <a:lnTo>
                    <a:pt x="61339" y="267528"/>
                  </a:lnTo>
                  <a:lnTo>
                    <a:pt x="56051" y="245670"/>
                  </a:lnTo>
                  <a:lnTo>
                    <a:pt x="48733" y="220901"/>
                  </a:lnTo>
                  <a:lnTo>
                    <a:pt x="43641" y="186205"/>
                  </a:lnTo>
                  <a:lnTo>
                    <a:pt x="25825" y="126676"/>
                  </a:lnTo>
                  <a:lnTo>
                    <a:pt x="20393" y="103395"/>
                  </a:lnTo>
                  <a:lnTo>
                    <a:pt x="13026" y="78145"/>
                  </a:lnTo>
                  <a:lnTo>
                    <a:pt x="7924" y="43345"/>
                  </a:lnTo>
                  <a:lnTo>
                    <a:pt x="1859" y="2005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6" name="SMARTInkShape-Group283"/>
          <p:cNvGrpSpPr/>
          <p:nvPr/>
        </p:nvGrpSpPr>
        <p:grpSpPr>
          <a:xfrm>
            <a:off x="3393460" y="3833861"/>
            <a:ext cx="2714446" cy="1333434"/>
            <a:chOff x="3393460" y="3833861"/>
            <a:chExt cx="2714446" cy="1333434"/>
          </a:xfrm>
        </p:grpSpPr>
        <p:sp>
          <p:nvSpPr>
            <p:cNvPr id="591" name="SMARTInkShape-652"/>
            <p:cNvSpPr/>
            <p:nvPr/>
          </p:nvSpPr>
          <p:spPr>
            <a:xfrm>
              <a:off x="5191125" y="4619625"/>
              <a:ext cx="178596" cy="23229"/>
            </a:xfrm>
            <a:custGeom>
              <a:avLst/>
              <a:gdLst/>
              <a:ahLst/>
              <a:cxnLst/>
              <a:rect l="0" t="0" r="0" b="0"/>
              <a:pathLst>
                <a:path w="178596" h="23229">
                  <a:moveTo>
                    <a:pt x="0" y="0"/>
                  </a:moveTo>
                  <a:lnTo>
                    <a:pt x="6321" y="6321"/>
                  </a:lnTo>
                  <a:lnTo>
                    <a:pt x="12952" y="9424"/>
                  </a:lnTo>
                  <a:lnTo>
                    <a:pt x="31888" y="12902"/>
                  </a:lnTo>
                  <a:lnTo>
                    <a:pt x="39750" y="18081"/>
                  </a:lnTo>
                  <a:lnTo>
                    <a:pt x="45020" y="18669"/>
                  </a:lnTo>
                  <a:lnTo>
                    <a:pt x="65081" y="15821"/>
                  </a:lnTo>
                  <a:lnTo>
                    <a:pt x="119155" y="23228"/>
                  </a:lnTo>
                  <a:lnTo>
                    <a:pt x="136302" y="22230"/>
                  </a:lnTo>
                  <a:lnTo>
                    <a:pt x="178595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SMARTInkShape-653"/>
            <p:cNvSpPr/>
            <p:nvPr/>
          </p:nvSpPr>
          <p:spPr>
            <a:xfrm>
              <a:off x="5898641" y="4576270"/>
              <a:ext cx="114015" cy="31450"/>
            </a:xfrm>
            <a:custGeom>
              <a:avLst/>
              <a:gdLst/>
              <a:ahLst/>
              <a:cxnLst/>
              <a:rect l="0" t="0" r="0" b="0"/>
              <a:pathLst>
                <a:path w="114015" h="31450">
                  <a:moveTo>
                    <a:pt x="6859" y="7636"/>
                  </a:moveTo>
                  <a:lnTo>
                    <a:pt x="6859" y="1316"/>
                  </a:lnTo>
                  <a:lnTo>
                    <a:pt x="5537" y="777"/>
                  </a:lnTo>
                  <a:lnTo>
                    <a:pt x="538" y="3706"/>
                  </a:lnTo>
                  <a:lnTo>
                    <a:pt x="0" y="3693"/>
                  </a:lnTo>
                  <a:lnTo>
                    <a:pt x="2928" y="151"/>
                  </a:lnTo>
                  <a:lnTo>
                    <a:pt x="4239" y="0"/>
                  </a:lnTo>
                  <a:lnTo>
                    <a:pt x="5113" y="1223"/>
                  </a:lnTo>
                  <a:lnTo>
                    <a:pt x="5695" y="3361"/>
                  </a:lnTo>
                  <a:lnTo>
                    <a:pt x="7405" y="4786"/>
                  </a:lnTo>
                  <a:lnTo>
                    <a:pt x="17008" y="7261"/>
                  </a:lnTo>
                  <a:lnTo>
                    <a:pt x="24565" y="13846"/>
                  </a:lnTo>
                  <a:lnTo>
                    <a:pt x="35013" y="17010"/>
                  </a:lnTo>
                  <a:lnTo>
                    <a:pt x="69254" y="22848"/>
                  </a:lnTo>
                  <a:lnTo>
                    <a:pt x="114014" y="314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SMARTInkShape-654"/>
            <p:cNvSpPr/>
            <p:nvPr/>
          </p:nvSpPr>
          <p:spPr>
            <a:xfrm>
              <a:off x="5228706" y="4191000"/>
              <a:ext cx="176733" cy="202407"/>
            </a:xfrm>
            <a:custGeom>
              <a:avLst/>
              <a:gdLst/>
              <a:ahLst/>
              <a:cxnLst/>
              <a:rect l="0" t="0" r="0" b="0"/>
              <a:pathLst>
                <a:path w="176733" h="202407">
                  <a:moveTo>
                    <a:pt x="176732" y="11906"/>
                  </a:moveTo>
                  <a:lnTo>
                    <a:pt x="176732" y="13"/>
                  </a:lnTo>
                  <a:lnTo>
                    <a:pt x="136536" y="0"/>
                  </a:lnTo>
                  <a:lnTo>
                    <a:pt x="128880" y="3528"/>
                  </a:lnTo>
                  <a:lnTo>
                    <a:pt x="124987" y="6321"/>
                  </a:lnTo>
                  <a:lnTo>
                    <a:pt x="71679" y="28332"/>
                  </a:lnTo>
                  <a:lnTo>
                    <a:pt x="60368" y="39491"/>
                  </a:lnTo>
                  <a:lnTo>
                    <a:pt x="22021" y="97830"/>
                  </a:lnTo>
                  <a:lnTo>
                    <a:pt x="13593" y="116299"/>
                  </a:lnTo>
                  <a:lnTo>
                    <a:pt x="10298" y="125772"/>
                  </a:lnTo>
                  <a:lnTo>
                    <a:pt x="2329" y="138542"/>
                  </a:lnTo>
                  <a:lnTo>
                    <a:pt x="0" y="146682"/>
                  </a:lnTo>
                  <a:lnTo>
                    <a:pt x="703" y="149382"/>
                  </a:lnTo>
                  <a:lnTo>
                    <a:pt x="2493" y="151181"/>
                  </a:lnTo>
                  <a:lnTo>
                    <a:pt x="5011" y="152381"/>
                  </a:lnTo>
                  <a:lnTo>
                    <a:pt x="6688" y="154504"/>
                  </a:lnTo>
                  <a:lnTo>
                    <a:pt x="8553" y="160391"/>
                  </a:lnTo>
                  <a:lnTo>
                    <a:pt x="10373" y="162490"/>
                  </a:lnTo>
                  <a:lnTo>
                    <a:pt x="15923" y="164822"/>
                  </a:lnTo>
                  <a:lnTo>
                    <a:pt x="45850" y="166639"/>
                  </a:lnTo>
                  <a:lnTo>
                    <a:pt x="55944" y="163138"/>
                  </a:lnTo>
                  <a:lnTo>
                    <a:pt x="89352" y="134799"/>
                  </a:lnTo>
                  <a:lnTo>
                    <a:pt x="123813" y="99216"/>
                  </a:lnTo>
                  <a:lnTo>
                    <a:pt x="131589" y="83343"/>
                  </a:lnTo>
                  <a:lnTo>
                    <a:pt x="150713" y="61883"/>
                  </a:lnTo>
                  <a:lnTo>
                    <a:pt x="151938" y="57048"/>
                  </a:lnTo>
                  <a:lnTo>
                    <a:pt x="152266" y="53908"/>
                  </a:lnTo>
                  <a:lnTo>
                    <a:pt x="153806" y="51813"/>
                  </a:lnTo>
                  <a:lnTo>
                    <a:pt x="156156" y="50417"/>
                  </a:lnTo>
                  <a:lnTo>
                    <a:pt x="164318" y="47789"/>
                  </a:lnTo>
                  <a:lnTo>
                    <a:pt x="164724" y="40798"/>
                  </a:lnTo>
                  <a:lnTo>
                    <a:pt x="164821" y="53602"/>
                  </a:lnTo>
                  <a:lnTo>
                    <a:pt x="161296" y="60423"/>
                  </a:lnTo>
                  <a:lnTo>
                    <a:pt x="156642" y="67865"/>
                  </a:lnTo>
                  <a:lnTo>
                    <a:pt x="153655" y="83422"/>
                  </a:lnTo>
                  <a:lnTo>
                    <a:pt x="151923" y="92639"/>
                  </a:lnTo>
                  <a:lnTo>
                    <a:pt x="142711" y="121381"/>
                  </a:lnTo>
                  <a:lnTo>
                    <a:pt x="141026" y="178474"/>
                  </a:lnTo>
                  <a:lnTo>
                    <a:pt x="141017" y="186937"/>
                  </a:lnTo>
                  <a:lnTo>
                    <a:pt x="152919" y="2024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SMARTInkShape-655"/>
            <p:cNvSpPr/>
            <p:nvPr/>
          </p:nvSpPr>
          <p:spPr>
            <a:xfrm>
              <a:off x="4012406" y="3845719"/>
              <a:ext cx="47626" cy="416720"/>
            </a:xfrm>
            <a:custGeom>
              <a:avLst/>
              <a:gdLst/>
              <a:ahLst/>
              <a:cxnLst/>
              <a:rect l="0" t="0" r="0" b="0"/>
              <a:pathLst>
                <a:path w="47626" h="416720">
                  <a:moveTo>
                    <a:pt x="47625" y="0"/>
                  </a:moveTo>
                  <a:lnTo>
                    <a:pt x="47625" y="6320"/>
                  </a:lnTo>
                  <a:lnTo>
                    <a:pt x="46302" y="8182"/>
                  </a:lnTo>
                  <a:lnTo>
                    <a:pt x="44097" y="9424"/>
                  </a:lnTo>
                  <a:lnTo>
                    <a:pt x="41305" y="10251"/>
                  </a:lnTo>
                  <a:lnTo>
                    <a:pt x="39443" y="12126"/>
                  </a:lnTo>
                  <a:lnTo>
                    <a:pt x="37374" y="17736"/>
                  </a:lnTo>
                  <a:lnTo>
                    <a:pt x="34493" y="51947"/>
                  </a:lnTo>
                  <a:lnTo>
                    <a:pt x="26314" y="74251"/>
                  </a:lnTo>
                  <a:lnTo>
                    <a:pt x="20504" y="119310"/>
                  </a:lnTo>
                  <a:lnTo>
                    <a:pt x="14454" y="142948"/>
                  </a:lnTo>
                  <a:lnTo>
                    <a:pt x="8602" y="190506"/>
                  </a:lnTo>
                  <a:lnTo>
                    <a:pt x="2549" y="217842"/>
                  </a:lnTo>
                  <a:lnTo>
                    <a:pt x="224" y="276636"/>
                  </a:lnTo>
                  <a:lnTo>
                    <a:pt x="20" y="332575"/>
                  </a:lnTo>
                  <a:lnTo>
                    <a:pt x="1" y="390093"/>
                  </a:lnTo>
                  <a:lnTo>
                    <a:pt x="0" y="416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SMARTInkShape-656"/>
            <p:cNvSpPr/>
            <p:nvPr/>
          </p:nvSpPr>
          <p:spPr>
            <a:xfrm>
              <a:off x="5208216" y="4810276"/>
              <a:ext cx="471065" cy="285600"/>
            </a:xfrm>
            <a:custGeom>
              <a:avLst/>
              <a:gdLst/>
              <a:ahLst/>
              <a:cxnLst/>
              <a:rect l="0" t="0" r="0" b="0"/>
              <a:pathLst>
                <a:path w="471065" h="285600">
                  <a:moveTo>
                    <a:pt x="18629" y="202254"/>
                  </a:moveTo>
                  <a:lnTo>
                    <a:pt x="12306" y="202254"/>
                  </a:lnTo>
                  <a:lnTo>
                    <a:pt x="10445" y="203578"/>
                  </a:lnTo>
                  <a:lnTo>
                    <a:pt x="9204" y="205783"/>
                  </a:lnTo>
                  <a:lnTo>
                    <a:pt x="7211" y="212507"/>
                  </a:lnTo>
                  <a:lnTo>
                    <a:pt x="8371" y="213058"/>
                  </a:lnTo>
                  <a:lnTo>
                    <a:pt x="35158" y="214158"/>
                  </a:lnTo>
                  <a:lnTo>
                    <a:pt x="42732" y="210632"/>
                  </a:lnTo>
                  <a:lnTo>
                    <a:pt x="50506" y="205978"/>
                  </a:lnTo>
                  <a:lnTo>
                    <a:pt x="66278" y="202990"/>
                  </a:lnTo>
                  <a:lnTo>
                    <a:pt x="70239" y="202745"/>
                  </a:lnTo>
                  <a:lnTo>
                    <a:pt x="78167" y="198945"/>
                  </a:lnTo>
                  <a:lnTo>
                    <a:pt x="86100" y="194170"/>
                  </a:lnTo>
                  <a:lnTo>
                    <a:pt x="101972" y="191104"/>
                  </a:lnTo>
                  <a:lnTo>
                    <a:pt x="129753" y="190393"/>
                  </a:lnTo>
                  <a:lnTo>
                    <a:pt x="137689" y="186841"/>
                  </a:lnTo>
                  <a:lnTo>
                    <a:pt x="160952" y="167070"/>
                  </a:lnTo>
                  <a:lnTo>
                    <a:pt x="161339" y="160374"/>
                  </a:lnTo>
                  <a:lnTo>
                    <a:pt x="160071" y="158459"/>
                  </a:lnTo>
                  <a:lnTo>
                    <a:pt x="157902" y="157183"/>
                  </a:lnTo>
                  <a:lnTo>
                    <a:pt x="155134" y="156332"/>
                  </a:lnTo>
                  <a:lnTo>
                    <a:pt x="153288" y="154442"/>
                  </a:lnTo>
                  <a:lnTo>
                    <a:pt x="151237" y="148814"/>
                  </a:lnTo>
                  <a:lnTo>
                    <a:pt x="149367" y="146783"/>
                  </a:lnTo>
                  <a:lnTo>
                    <a:pt x="143762" y="144529"/>
                  </a:lnTo>
                  <a:lnTo>
                    <a:pt x="97989" y="142738"/>
                  </a:lnTo>
                  <a:lnTo>
                    <a:pt x="90059" y="146258"/>
                  </a:lnTo>
                  <a:lnTo>
                    <a:pt x="86092" y="149048"/>
                  </a:lnTo>
                  <a:lnTo>
                    <a:pt x="56829" y="157423"/>
                  </a:lnTo>
                  <a:lnTo>
                    <a:pt x="14702" y="194366"/>
                  </a:lnTo>
                  <a:lnTo>
                    <a:pt x="10269" y="202277"/>
                  </a:lnTo>
                  <a:lnTo>
                    <a:pt x="5867" y="222102"/>
                  </a:lnTo>
                  <a:lnTo>
                    <a:pt x="609" y="230038"/>
                  </a:lnTo>
                  <a:lnTo>
                    <a:pt x="0" y="234006"/>
                  </a:lnTo>
                  <a:lnTo>
                    <a:pt x="918" y="237975"/>
                  </a:lnTo>
                  <a:lnTo>
                    <a:pt x="4142" y="245912"/>
                  </a:lnTo>
                  <a:lnTo>
                    <a:pt x="6382" y="259435"/>
                  </a:lnTo>
                  <a:lnTo>
                    <a:pt x="12941" y="267410"/>
                  </a:lnTo>
                  <a:lnTo>
                    <a:pt x="19628" y="270901"/>
                  </a:lnTo>
                  <a:lnTo>
                    <a:pt x="23264" y="271831"/>
                  </a:lnTo>
                  <a:lnTo>
                    <a:pt x="39926" y="281507"/>
                  </a:lnTo>
                  <a:lnTo>
                    <a:pt x="95278" y="285493"/>
                  </a:lnTo>
                  <a:lnTo>
                    <a:pt x="116893" y="284244"/>
                  </a:lnTo>
                  <a:lnTo>
                    <a:pt x="162260" y="265003"/>
                  </a:lnTo>
                  <a:lnTo>
                    <a:pt x="185540" y="259211"/>
                  </a:lnTo>
                  <a:lnTo>
                    <a:pt x="209194" y="252644"/>
                  </a:lnTo>
                  <a:lnTo>
                    <a:pt x="223709" y="249786"/>
                  </a:lnTo>
                  <a:lnTo>
                    <a:pt x="239318" y="240739"/>
                  </a:lnTo>
                  <a:lnTo>
                    <a:pt x="260516" y="221941"/>
                  </a:lnTo>
                  <a:lnTo>
                    <a:pt x="287168" y="183506"/>
                  </a:lnTo>
                  <a:lnTo>
                    <a:pt x="294952" y="166754"/>
                  </a:lnTo>
                  <a:lnTo>
                    <a:pt x="300188" y="158695"/>
                  </a:lnTo>
                  <a:lnTo>
                    <a:pt x="303826" y="145088"/>
                  </a:lnTo>
                  <a:lnTo>
                    <a:pt x="294882" y="130084"/>
                  </a:lnTo>
                  <a:lnTo>
                    <a:pt x="294078" y="126360"/>
                  </a:lnTo>
                  <a:lnTo>
                    <a:pt x="292220" y="123877"/>
                  </a:lnTo>
                  <a:lnTo>
                    <a:pt x="289658" y="122222"/>
                  </a:lnTo>
                  <a:lnTo>
                    <a:pt x="279732" y="119893"/>
                  </a:lnTo>
                  <a:lnTo>
                    <a:pt x="240864" y="118929"/>
                  </a:lnTo>
                  <a:lnTo>
                    <a:pt x="232934" y="122447"/>
                  </a:lnTo>
                  <a:lnTo>
                    <a:pt x="181837" y="158661"/>
                  </a:lnTo>
                  <a:lnTo>
                    <a:pt x="154917" y="197187"/>
                  </a:lnTo>
                  <a:lnTo>
                    <a:pt x="147120" y="213944"/>
                  </a:lnTo>
                  <a:lnTo>
                    <a:pt x="141881" y="222002"/>
                  </a:lnTo>
                  <a:lnTo>
                    <a:pt x="138932" y="233977"/>
                  </a:lnTo>
                  <a:lnTo>
                    <a:pt x="137854" y="253845"/>
                  </a:lnTo>
                  <a:lnTo>
                    <a:pt x="139122" y="256492"/>
                  </a:lnTo>
                  <a:lnTo>
                    <a:pt x="141291" y="258257"/>
                  </a:lnTo>
                  <a:lnTo>
                    <a:pt x="144060" y="259434"/>
                  </a:lnTo>
                  <a:lnTo>
                    <a:pt x="145905" y="261541"/>
                  </a:lnTo>
                  <a:lnTo>
                    <a:pt x="147956" y="267410"/>
                  </a:lnTo>
                  <a:lnTo>
                    <a:pt x="149826" y="269504"/>
                  </a:lnTo>
                  <a:lnTo>
                    <a:pt x="155431" y="271831"/>
                  </a:lnTo>
                  <a:lnTo>
                    <a:pt x="189332" y="273644"/>
                  </a:lnTo>
                  <a:lnTo>
                    <a:pt x="197243" y="270143"/>
                  </a:lnTo>
                  <a:lnTo>
                    <a:pt x="253780" y="228673"/>
                  </a:lnTo>
                  <a:lnTo>
                    <a:pt x="291717" y="187555"/>
                  </a:lnTo>
                  <a:lnTo>
                    <a:pt x="320208" y="134623"/>
                  </a:lnTo>
                  <a:lnTo>
                    <a:pt x="342979" y="103004"/>
                  </a:lnTo>
                  <a:lnTo>
                    <a:pt x="370754" y="43724"/>
                  </a:lnTo>
                  <a:lnTo>
                    <a:pt x="375639" y="28871"/>
                  </a:lnTo>
                  <a:lnTo>
                    <a:pt x="387173" y="12501"/>
                  </a:lnTo>
                  <a:lnTo>
                    <a:pt x="387718" y="0"/>
                  </a:lnTo>
                  <a:lnTo>
                    <a:pt x="387720" y="6215"/>
                  </a:lnTo>
                  <a:lnTo>
                    <a:pt x="386398" y="8061"/>
                  </a:lnTo>
                  <a:lnTo>
                    <a:pt x="381400" y="10114"/>
                  </a:lnTo>
                  <a:lnTo>
                    <a:pt x="379539" y="11984"/>
                  </a:lnTo>
                  <a:lnTo>
                    <a:pt x="366610" y="45237"/>
                  </a:lnTo>
                  <a:lnTo>
                    <a:pt x="353704" y="103695"/>
                  </a:lnTo>
                  <a:lnTo>
                    <a:pt x="352152" y="140468"/>
                  </a:lnTo>
                  <a:lnTo>
                    <a:pt x="355597" y="151864"/>
                  </a:lnTo>
                  <a:lnTo>
                    <a:pt x="360215" y="162661"/>
                  </a:lnTo>
                  <a:lnTo>
                    <a:pt x="369744" y="198821"/>
                  </a:lnTo>
                  <a:lnTo>
                    <a:pt x="384121" y="220637"/>
                  </a:lnTo>
                  <a:lnTo>
                    <a:pt x="427413" y="265739"/>
                  </a:lnTo>
                  <a:lnTo>
                    <a:pt x="435348" y="270157"/>
                  </a:lnTo>
                  <a:lnTo>
                    <a:pt x="471064" y="2855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SMARTInkShape-657"/>
            <p:cNvSpPr/>
            <p:nvPr/>
          </p:nvSpPr>
          <p:spPr>
            <a:xfrm>
              <a:off x="3738727" y="3893344"/>
              <a:ext cx="225887" cy="357187"/>
            </a:xfrm>
            <a:custGeom>
              <a:avLst/>
              <a:gdLst/>
              <a:ahLst/>
              <a:cxnLst/>
              <a:rect l="0" t="0" r="0" b="0"/>
              <a:pathLst>
                <a:path w="225887" h="357187">
                  <a:moveTo>
                    <a:pt x="154617" y="0"/>
                  </a:moveTo>
                  <a:lnTo>
                    <a:pt x="144365" y="0"/>
                  </a:lnTo>
                  <a:lnTo>
                    <a:pt x="133532" y="8182"/>
                  </a:lnTo>
                  <a:lnTo>
                    <a:pt x="122499" y="10803"/>
                  </a:lnTo>
                  <a:lnTo>
                    <a:pt x="109529" y="12902"/>
                  </a:lnTo>
                  <a:lnTo>
                    <a:pt x="72002" y="26585"/>
                  </a:lnTo>
                  <a:lnTo>
                    <a:pt x="67790" y="29630"/>
                  </a:lnTo>
                  <a:lnTo>
                    <a:pt x="56055" y="33012"/>
                  </a:lnTo>
                  <a:lnTo>
                    <a:pt x="43343" y="35839"/>
                  </a:lnTo>
                  <a:lnTo>
                    <a:pt x="28748" y="44868"/>
                  </a:lnTo>
                  <a:lnTo>
                    <a:pt x="14243" y="57339"/>
                  </a:lnTo>
                  <a:lnTo>
                    <a:pt x="9326" y="58557"/>
                  </a:lnTo>
                  <a:lnTo>
                    <a:pt x="6162" y="58881"/>
                  </a:lnTo>
                  <a:lnTo>
                    <a:pt x="4053" y="60421"/>
                  </a:lnTo>
                  <a:lnTo>
                    <a:pt x="2647" y="62770"/>
                  </a:lnTo>
                  <a:lnTo>
                    <a:pt x="669" y="72397"/>
                  </a:lnTo>
                  <a:lnTo>
                    <a:pt x="0" y="81181"/>
                  </a:lnTo>
                  <a:lnTo>
                    <a:pt x="20154" y="103525"/>
                  </a:lnTo>
                  <a:lnTo>
                    <a:pt x="62903" y="142881"/>
                  </a:lnTo>
                  <a:lnTo>
                    <a:pt x="121473" y="182122"/>
                  </a:lnTo>
                  <a:lnTo>
                    <a:pt x="180979" y="226001"/>
                  </a:lnTo>
                  <a:lnTo>
                    <a:pt x="204362" y="242050"/>
                  </a:lnTo>
                  <a:lnTo>
                    <a:pt x="209799" y="250012"/>
                  </a:lnTo>
                  <a:lnTo>
                    <a:pt x="224781" y="285723"/>
                  </a:lnTo>
                  <a:lnTo>
                    <a:pt x="225886" y="305900"/>
                  </a:lnTo>
                  <a:lnTo>
                    <a:pt x="222452" y="311463"/>
                  </a:lnTo>
                  <a:lnTo>
                    <a:pt x="198062" y="337455"/>
                  </a:lnTo>
                  <a:lnTo>
                    <a:pt x="174174" y="351917"/>
                  </a:lnTo>
                  <a:lnTo>
                    <a:pt x="158353" y="355626"/>
                  </a:lnTo>
                  <a:lnTo>
                    <a:pt x="103133" y="357147"/>
                  </a:lnTo>
                  <a:lnTo>
                    <a:pt x="57212" y="357186"/>
                  </a:lnTo>
                  <a:lnTo>
                    <a:pt x="48267" y="353659"/>
                  </a:lnTo>
                  <a:lnTo>
                    <a:pt x="44029" y="350866"/>
                  </a:lnTo>
                  <a:lnTo>
                    <a:pt x="41204" y="347682"/>
                  </a:lnTo>
                  <a:lnTo>
                    <a:pt x="26461" y="321377"/>
                  </a:lnTo>
                  <a:lnTo>
                    <a:pt x="23648" y="2738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SMARTInkShape-658"/>
            <p:cNvSpPr/>
            <p:nvPr/>
          </p:nvSpPr>
          <p:spPr>
            <a:xfrm>
              <a:off x="3917156" y="4060032"/>
              <a:ext cx="202408" cy="23813"/>
            </a:xfrm>
            <a:custGeom>
              <a:avLst/>
              <a:gdLst/>
              <a:ahLst/>
              <a:cxnLst/>
              <a:rect l="0" t="0" r="0" b="0"/>
              <a:pathLst>
                <a:path w="202408" h="23813">
                  <a:moveTo>
                    <a:pt x="0" y="11906"/>
                  </a:moveTo>
                  <a:lnTo>
                    <a:pt x="0" y="145"/>
                  </a:lnTo>
                  <a:lnTo>
                    <a:pt x="39749" y="0"/>
                  </a:lnTo>
                  <a:lnTo>
                    <a:pt x="99138" y="11579"/>
                  </a:lnTo>
                  <a:lnTo>
                    <a:pt x="151352" y="11893"/>
                  </a:lnTo>
                  <a:lnTo>
                    <a:pt x="202407" y="23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SMARTInkShape-659"/>
            <p:cNvSpPr/>
            <p:nvPr/>
          </p:nvSpPr>
          <p:spPr>
            <a:xfrm>
              <a:off x="3690938" y="3940969"/>
              <a:ext cx="11907" cy="214313"/>
            </a:xfrm>
            <a:custGeom>
              <a:avLst/>
              <a:gdLst/>
              <a:ahLst/>
              <a:cxnLst/>
              <a:rect l="0" t="0" r="0" b="0"/>
              <a:pathLst>
                <a:path w="11907" h="214313">
                  <a:moveTo>
                    <a:pt x="0" y="0"/>
                  </a:moveTo>
                  <a:lnTo>
                    <a:pt x="0" y="55891"/>
                  </a:lnTo>
                  <a:lnTo>
                    <a:pt x="0" y="115261"/>
                  </a:lnTo>
                  <a:lnTo>
                    <a:pt x="11170" y="169176"/>
                  </a:lnTo>
                  <a:lnTo>
                    <a:pt x="11906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SMARTInkShape-660"/>
            <p:cNvSpPr/>
            <p:nvPr/>
          </p:nvSpPr>
          <p:spPr>
            <a:xfrm>
              <a:off x="4738796" y="4133185"/>
              <a:ext cx="107049" cy="224504"/>
            </a:xfrm>
            <a:custGeom>
              <a:avLst/>
              <a:gdLst/>
              <a:ahLst/>
              <a:cxnLst/>
              <a:rect l="0" t="0" r="0" b="0"/>
              <a:pathLst>
                <a:path w="107049" h="224504">
                  <a:moveTo>
                    <a:pt x="11798" y="117346"/>
                  </a:moveTo>
                  <a:lnTo>
                    <a:pt x="11798" y="123667"/>
                  </a:lnTo>
                  <a:lnTo>
                    <a:pt x="13121" y="125529"/>
                  </a:lnTo>
                  <a:lnTo>
                    <a:pt x="15326" y="126770"/>
                  </a:lnTo>
                  <a:lnTo>
                    <a:pt x="23924" y="128926"/>
                  </a:lnTo>
                  <a:lnTo>
                    <a:pt x="41397" y="129240"/>
                  </a:lnTo>
                  <a:lnTo>
                    <a:pt x="48325" y="125719"/>
                  </a:lnTo>
                  <a:lnTo>
                    <a:pt x="55813" y="121068"/>
                  </a:lnTo>
                  <a:lnTo>
                    <a:pt x="63551" y="119000"/>
                  </a:lnTo>
                  <a:lnTo>
                    <a:pt x="66144" y="117126"/>
                  </a:lnTo>
                  <a:lnTo>
                    <a:pt x="67872" y="114553"/>
                  </a:lnTo>
                  <a:lnTo>
                    <a:pt x="71116" y="108167"/>
                  </a:lnTo>
                  <a:lnTo>
                    <a:pt x="76967" y="100920"/>
                  </a:lnTo>
                  <a:lnTo>
                    <a:pt x="83977" y="96816"/>
                  </a:lnTo>
                  <a:lnTo>
                    <a:pt x="87699" y="95722"/>
                  </a:lnTo>
                  <a:lnTo>
                    <a:pt x="90180" y="93670"/>
                  </a:lnTo>
                  <a:lnTo>
                    <a:pt x="104275" y="69497"/>
                  </a:lnTo>
                  <a:lnTo>
                    <a:pt x="106976" y="33997"/>
                  </a:lnTo>
                  <a:lnTo>
                    <a:pt x="107043" y="12542"/>
                  </a:lnTo>
                  <a:lnTo>
                    <a:pt x="105722" y="11758"/>
                  </a:lnTo>
                  <a:lnTo>
                    <a:pt x="97541" y="9332"/>
                  </a:lnTo>
                  <a:lnTo>
                    <a:pt x="85380" y="0"/>
                  </a:lnTo>
                  <a:lnTo>
                    <a:pt x="83343" y="751"/>
                  </a:lnTo>
                  <a:lnTo>
                    <a:pt x="74154" y="6805"/>
                  </a:lnTo>
                  <a:lnTo>
                    <a:pt x="63052" y="10510"/>
                  </a:lnTo>
                  <a:lnTo>
                    <a:pt x="19731" y="49927"/>
                  </a:lnTo>
                  <a:lnTo>
                    <a:pt x="15324" y="61365"/>
                  </a:lnTo>
                  <a:lnTo>
                    <a:pt x="12042" y="73945"/>
                  </a:lnTo>
                  <a:lnTo>
                    <a:pt x="4080" y="89787"/>
                  </a:lnTo>
                  <a:lnTo>
                    <a:pt x="0" y="145017"/>
                  </a:lnTo>
                  <a:lnTo>
                    <a:pt x="1224" y="180733"/>
                  </a:lnTo>
                  <a:lnTo>
                    <a:pt x="9400" y="195512"/>
                  </a:lnTo>
                  <a:lnTo>
                    <a:pt x="16465" y="204121"/>
                  </a:lnTo>
                  <a:lnTo>
                    <a:pt x="24014" y="208830"/>
                  </a:lnTo>
                  <a:lnTo>
                    <a:pt x="31779" y="212245"/>
                  </a:lnTo>
                  <a:lnTo>
                    <a:pt x="43589" y="220283"/>
                  </a:lnTo>
                  <a:lnTo>
                    <a:pt x="56789" y="223252"/>
                  </a:lnTo>
                  <a:lnTo>
                    <a:pt x="107048" y="2245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SMARTInkShape-661"/>
            <p:cNvSpPr/>
            <p:nvPr/>
          </p:nvSpPr>
          <p:spPr>
            <a:xfrm>
              <a:off x="4333875" y="4073801"/>
              <a:ext cx="178595" cy="236263"/>
            </a:xfrm>
            <a:custGeom>
              <a:avLst/>
              <a:gdLst/>
              <a:ahLst/>
              <a:cxnLst/>
              <a:rect l="0" t="0" r="0" b="0"/>
              <a:pathLst>
                <a:path w="178595" h="236263">
                  <a:moveTo>
                    <a:pt x="0" y="10043"/>
                  </a:moveTo>
                  <a:lnTo>
                    <a:pt x="6321" y="10043"/>
                  </a:lnTo>
                  <a:lnTo>
                    <a:pt x="8182" y="8720"/>
                  </a:lnTo>
                  <a:lnTo>
                    <a:pt x="9424" y="6515"/>
                  </a:lnTo>
                  <a:lnTo>
                    <a:pt x="10251" y="3722"/>
                  </a:lnTo>
                  <a:lnTo>
                    <a:pt x="10803" y="3183"/>
                  </a:lnTo>
                  <a:lnTo>
                    <a:pt x="11171" y="4147"/>
                  </a:lnTo>
                  <a:lnTo>
                    <a:pt x="11416" y="6112"/>
                  </a:lnTo>
                  <a:lnTo>
                    <a:pt x="12902" y="7422"/>
                  </a:lnTo>
                  <a:lnTo>
                    <a:pt x="18082" y="8878"/>
                  </a:lnTo>
                  <a:lnTo>
                    <a:pt x="19992" y="10589"/>
                  </a:lnTo>
                  <a:lnTo>
                    <a:pt x="22115" y="16018"/>
                  </a:lnTo>
                  <a:lnTo>
                    <a:pt x="27274" y="49367"/>
                  </a:lnTo>
                  <a:lnTo>
                    <a:pt x="34051" y="71903"/>
                  </a:lnTo>
                  <a:lnTo>
                    <a:pt x="35654" y="129351"/>
                  </a:lnTo>
                  <a:lnTo>
                    <a:pt x="35717" y="185851"/>
                  </a:lnTo>
                  <a:lnTo>
                    <a:pt x="35719" y="236247"/>
                  </a:lnTo>
                  <a:lnTo>
                    <a:pt x="35719" y="196513"/>
                  </a:lnTo>
                  <a:lnTo>
                    <a:pt x="46889" y="140700"/>
                  </a:lnTo>
                  <a:lnTo>
                    <a:pt x="48621" y="126321"/>
                  </a:lnTo>
                  <a:lnTo>
                    <a:pt x="56984" y="102783"/>
                  </a:lnTo>
                  <a:lnTo>
                    <a:pt x="62304" y="80736"/>
                  </a:lnTo>
                  <a:lnTo>
                    <a:pt x="74164" y="46741"/>
                  </a:lnTo>
                  <a:lnTo>
                    <a:pt x="99378" y="18038"/>
                  </a:lnTo>
                  <a:lnTo>
                    <a:pt x="107228" y="13596"/>
                  </a:lnTo>
                  <a:lnTo>
                    <a:pt x="115125" y="10299"/>
                  </a:lnTo>
                  <a:lnTo>
                    <a:pt x="127009" y="2328"/>
                  </a:lnTo>
                  <a:lnTo>
                    <a:pt x="134942" y="0"/>
                  </a:lnTo>
                  <a:lnTo>
                    <a:pt x="137586" y="701"/>
                  </a:lnTo>
                  <a:lnTo>
                    <a:pt x="139349" y="2492"/>
                  </a:lnTo>
                  <a:lnTo>
                    <a:pt x="140524" y="5009"/>
                  </a:lnTo>
                  <a:lnTo>
                    <a:pt x="142631" y="6687"/>
                  </a:lnTo>
                  <a:lnTo>
                    <a:pt x="152920" y="9601"/>
                  </a:lnTo>
                  <a:lnTo>
                    <a:pt x="160550" y="16232"/>
                  </a:lnTo>
                  <a:lnTo>
                    <a:pt x="163960" y="22936"/>
                  </a:lnTo>
                  <a:lnTo>
                    <a:pt x="177788" y="78288"/>
                  </a:lnTo>
                  <a:lnTo>
                    <a:pt x="178573" y="137710"/>
                  </a:lnTo>
                  <a:lnTo>
                    <a:pt x="178593" y="196209"/>
                  </a:lnTo>
                  <a:lnTo>
                    <a:pt x="178594" y="2362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SMARTInkShape-662"/>
            <p:cNvSpPr/>
            <p:nvPr/>
          </p:nvSpPr>
          <p:spPr>
            <a:xfrm>
              <a:off x="4869660" y="4857913"/>
              <a:ext cx="225677" cy="309382"/>
            </a:xfrm>
            <a:custGeom>
              <a:avLst/>
              <a:gdLst/>
              <a:ahLst/>
              <a:cxnLst/>
              <a:rect l="0" t="0" r="0" b="0"/>
              <a:pathLst>
                <a:path w="225677" h="309382">
                  <a:moveTo>
                    <a:pt x="83340" y="71275"/>
                  </a:moveTo>
                  <a:lnTo>
                    <a:pt x="83340" y="99608"/>
                  </a:lnTo>
                  <a:lnTo>
                    <a:pt x="79812" y="107239"/>
                  </a:lnTo>
                  <a:lnTo>
                    <a:pt x="75158" y="115040"/>
                  </a:lnTo>
                  <a:lnTo>
                    <a:pt x="72169" y="130827"/>
                  </a:lnTo>
                  <a:lnTo>
                    <a:pt x="70438" y="140076"/>
                  </a:lnTo>
                  <a:lnTo>
                    <a:pt x="50358" y="194224"/>
                  </a:lnTo>
                  <a:lnTo>
                    <a:pt x="40641" y="210304"/>
                  </a:lnTo>
                  <a:lnTo>
                    <a:pt x="33161" y="235242"/>
                  </a:lnTo>
                  <a:lnTo>
                    <a:pt x="30042" y="240118"/>
                  </a:lnTo>
                  <a:lnTo>
                    <a:pt x="13114" y="293166"/>
                  </a:lnTo>
                  <a:lnTo>
                    <a:pt x="12062" y="307000"/>
                  </a:lnTo>
                  <a:lnTo>
                    <a:pt x="10686" y="307800"/>
                  </a:lnTo>
                  <a:lnTo>
                    <a:pt x="143" y="309381"/>
                  </a:lnTo>
                  <a:lnTo>
                    <a:pt x="0" y="287732"/>
                  </a:lnTo>
                  <a:lnTo>
                    <a:pt x="10248" y="258952"/>
                  </a:lnTo>
                  <a:lnTo>
                    <a:pt x="15212" y="225161"/>
                  </a:lnTo>
                  <a:lnTo>
                    <a:pt x="21262" y="201978"/>
                  </a:lnTo>
                  <a:lnTo>
                    <a:pt x="26582" y="178353"/>
                  </a:lnTo>
                  <a:lnTo>
                    <a:pt x="33009" y="154595"/>
                  </a:lnTo>
                  <a:lnTo>
                    <a:pt x="38441" y="130800"/>
                  </a:lnTo>
                  <a:lnTo>
                    <a:pt x="59767" y="86708"/>
                  </a:lnTo>
                  <a:lnTo>
                    <a:pt x="66249" y="76811"/>
                  </a:lnTo>
                  <a:lnTo>
                    <a:pt x="77071" y="49285"/>
                  </a:lnTo>
                  <a:lnTo>
                    <a:pt x="80484" y="44709"/>
                  </a:lnTo>
                  <a:lnTo>
                    <a:pt x="115119" y="16808"/>
                  </a:lnTo>
                  <a:lnTo>
                    <a:pt x="130971" y="9216"/>
                  </a:lnTo>
                  <a:lnTo>
                    <a:pt x="138905" y="4006"/>
                  </a:lnTo>
                  <a:lnTo>
                    <a:pt x="150810" y="1072"/>
                  </a:lnTo>
                  <a:lnTo>
                    <a:pt x="170653" y="0"/>
                  </a:lnTo>
                  <a:lnTo>
                    <a:pt x="178590" y="3437"/>
                  </a:lnTo>
                  <a:lnTo>
                    <a:pt x="186528" y="8052"/>
                  </a:lnTo>
                  <a:lnTo>
                    <a:pt x="194465" y="10103"/>
                  </a:lnTo>
                  <a:lnTo>
                    <a:pt x="197111" y="11972"/>
                  </a:lnTo>
                  <a:lnTo>
                    <a:pt x="198875" y="14542"/>
                  </a:lnTo>
                  <a:lnTo>
                    <a:pt x="202158" y="20925"/>
                  </a:lnTo>
                  <a:lnTo>
                    <a:pt x="220077" y="41228"/>
                  </a:lnTo>
                  <a:lnTo>
                    <a:pt x="223486" y="51747"/>
                  </a:lnTo>
                  <a:lnTo>
                    <a:pt x="225676" y="67417"/>
                  </a:lnTo>
                  <a:lnTo>
                    <a:pt x="214058" y="102160"/>
                  </a:lnTo>
                  <a:lnTo>
                    <a:pt x="194094" y="126761"/>
                  </a:lnTo>
                  <a:lnTo>
                    <a:pt x="182449" y="137398"/>
                  </a:lnTo>
                  <a:lnTo>
                    <a:pt x="166662" y="145190"/>
                  </a:lnTo>
                  <a:lnTo>
                    <a:pt x="122329" y="170637"/>
                  </a:lnTo>
                  <a:lnTo>
                    <a:pt x="69308" y="188479"/>
                  </a:lnTo>
                  <a:lnTo>
                    <a:pt x="31794" y="190289"/>
                  </a:lnTo>
                  <a:lnTo>
                    <a:pt x="23830" y="186787"/>
                  </a:lnTo>
                  <a:lnTo>
                    <a:pt x="14259" y="180081"/>
                  </a:lnTo>
                  <a:lnTo>
                    <a:pt x="12950" y="175636"/>
                  </a:lnTo>
                  <a:lnTo>
                    <a:pt x="11903" y="1427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SMARTInkShape-663"/>
            <p:cNvSpPr/>
            <p:nvPr/>
          </p:nvSpPr>
          <p:spPr>
            <a:xfrm>
              <a:off x="4095811" y="4029388"/>
              <a:ext cx="202346" cy="292026"/>
            </a:xfrm>
            <a:custGeom>
              <a:avLst/>
              <a:gdLst/>
              <a:ahLst/>
              <a:cxnLst/>
              <a:rect l="0" t="0" r="0" b="0"/>
              <a:pathLst>
                <a:path w="202346" h="292026">
                  <a:moveTo>
                    <a:pt x="202345" y="18737"/>
                  </a:moveTo>
                  <a:lnTo>
                    <a:pt x="196025" y="12416"/>
                  </a:lnTo>
                  <a:lnTo>
                    <a:pt x="189394" y="9313"/>
                  </a:lnTo>
                  <a:lnTo>
                    <a:pt x="158648" y="5604"/>
                  </a:lnTo>
                  <a:lnTo>
                    <a:pt x="150734" y="553"/>
                  </a:lnTo>
                  <a:lnTo>
                    <a:pt x="146771" y="0"/>
                  </a:lnTo>
                  <a:lnTo>
                    <a:pt x="109577" y="9843"/>
                  </a:lnTo>
                  <a:lnTo>
                    <a:pt x="67260" y="40021"/>
                  </a:lnTo>
                  <a:lnTo>
                    <a:pt x="35881" y="90491"/>
                  </a:lnTo>
                  <a:lnTo>
                    <a:pt x="5239" y="142884"/>
                  </a:lnTo>
                  <a:lnTo>
                    <a:pt x="249" y="197396"/>
                  </a:lnTo>
                  <a:lnTo>
                    <a:pt x="0" y="222773"/>
                  </a:lnTo>
                  <a:lnTo>
                    <a:pt x="3494" y="232010"/>
                  </a:lnTo>
                  <a:lnTo>
                    <a:pt x="16516" y="248719"/>
                  </a:lnTo>
                  <a:lnTo>
                    <a:pt x="24063" y="253243"/>
                  </a:lnTo>
                  <a:lnTo>
                    <a:pt x="31828" y="256576"/>
                  </a:lnTo>
                  <a:lnTo>
                    <a:pt x="43636" y="264568"/>
                  </a:lnTo>
                  <a:lnTo>
                    <a:pt x="55514" y="267524"/>
                  </a:lnTo>
                  <a:lnTo>
                    <a:pt x="75347" y="268605"/>
                  </a:lnTo>
                  <a:lnTo>
                    <a:pt x="83284" y="265168"/>
                  </a:lnTo>
                  <a:lnTo>
                    <a:pt x="91221" y="260553"/>
                  </a:lnTo>
                  <a:lnTo>
                    <a:pt x="103127" y="256633"/>
                  </a:lnTo>
                  <a:lnTo>
                    <a:pt x="111064" y="251028"/>
                  </a:lnTo>
                  <a:lnTo>
                    <a:pt x="146783" y="205710"/>
                  </a:lnTo>
                  <a:lnTo>
                    <a:pt x="151192" y="193999"/>
                  </a:lnTo>
                  <a:lnTo>
                    <a:pt x="160344" y="164923"/>
                  </a:lnTo>
                  <a:lnTo>
                    <a:pt x="176326" y="124219"/>
                  </a:lnTo>
                  <a:lnTo>
                    <a:pt x="179420" y="98320"/>
                  </a:lnTo>
                  <a:lnTo>
                    <a:pt x="189932" y="68877"/>
                  </a:lnTo>
                  <a:lnTo>
                    <a:pt x="190435" y="54620"/>
                  </a:lnTo>
                  <a:lnTo>
                    <a:pt x="190439" y="82790"/>
                  </a:lnTo>
                  <a:lnTo>
                    <a:pt x="179023" y="139637"/>
                  </a:lnTo>
                  <a:lnTo>
                    <a:pt x="178552" y="197557"/>
                  </a:lnTo>
                  <a:lnTo>
                    <a:pt x="178533" y="254076"/>
                  </a:lnTo>
                  <a:lnTo>
                    <a:pt x="178533" y="292025"/>
                  </a:lnTo>
                  <a:lnTo>
                    <a:pt x="178533" y="286095"/>
                  </a:lnTo>
                  <a:lnTo>
                    <a:pt x="179856" y="284289"/>
                  </a:lnTo>
                  <a:lnTo>
                    <a:pt x="190439" y="2806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SMARTInkShape-664"/>
            <p:cNvSpPr/>
            <p:nvPr/>
          </p:nvSpPr>
          <p:spPr>
            <a:xfrm>
              <a:off x="4299873" y="4500563"/>
              <a:ext cx="212389" cy="273840"/>
            </a:xfrm>
            <a:custGeom>
              <a:avLst/>
              <a:gdLst/>
              <a:ahLst/>
              <a:cxnLst/>
              <a:rect l="0" t="0" r="0" b="0"/>
              <a:pathLst>
                <a:path w="212389" h="273840">
                  <a:moveTo>
                    <a:pt x="153065" y="0"/>
                  </a:moveTo>
                  <a:lnTo>
                    <a:pt x="101422" y="0"/>
                  </a:lnTo>
                  <a:lnTo>
                    <a:pt x="93512" y="3527"/>
                  </a:lnTo>
                  <a:lnTo>
                    <a:pt x="89550" y="6320"/>
                  </a:lnTo>
                  <a:lnTo>
                    <a:pt x="60295" y="14698"/>
                  </a:lnTo>
                  <a:lnTo>
                    <a:pt x="50979" y="19761"/>
                  </a:lnTo>
                  <a:lnTo>
                    <a:pt x="34220" y="23012"/>
                  </a:lnTo>
                  <a:lnTo>
                    <a:pt x="30178" y="23278"/>
                  </a:lnTo>
                  <a:lnTo>
                    <a:pt x="22160" y="27102"/>
                  </a:lnTo>
                  <a:lnTo>
                    <a:pt x="12554" y="34016"/>
                  </a:lnTo>
                  <a:lnTo>
                    <a:pt x="11241" y="38489"/>
                  </a:lnTo>
                  <a:lnTo>
                    <a:pt x="10890" y="41535"/>
                  </a:lnTo>
                  <a:lnTo>
                    <a:pt x="9334" y="43565"/>
                  </a:lnTo>
                  <a:lnTo>
                    <a:pt x="4077" y="45820"/>
                  </a:lnTo>
                  <a:lnTo>
                    <a:pt x="2145" y="47745"/>
                  </a:lnTo>
                  <a:lnTo>
                    <a:pt x="0" y="53411"/>
                  </a:lnTo>
                  <a:lnTo>
                    <a:pt x="751" y="55450"/>
                  </a:lnTo>
                  <a:lnTo>
                    <a:pt x="2574" y="56811"/>
                  </a:lnTo>
                  <a:lnTo>
                    <a:pt x="5112" y="57718"/>
                  </a:lnTo>
                  <a:lnTo>
                    <a:pt x="6805" y="59645"/>
                  </a:lnTo>
                  <a:lnTo>
                    <a:pt x="8685" y="65314"/>
                  </a:lnTo>
                  <a:lnTo>
                    <a:pt x="10510" y="67355"/>
                  </a:lnTo>
                  <a:lnTo>
                    <a:pt x="26629" y="77220"/>
                  </a:lnTo>
                  <a:lnTo>
                    <a:pt x="68119" y="111172"/>
                  </a:lnTo>
                  <a:lnTo>
                    <a:pt x="126705" y="143093"/>
                  </a:lnTo>
                  <a:lnTo>
                    <a:pt x="184458" y="198113"/>
                  </a:lnTo>
                  <a:lnTo>
                    <a:pt x="210230" y="223854"/>
                  </a:lnTo>
                  <a:lnTo>
                    <a:pt x="211544" y="228695"/>
                  </a:lnTo>
                  <a:lnTo>
                    <a:pt x="212388" y="242582"/>
                  </a:lnTo>
                  <a:lnTo>
                    <a:pt x="208976" y="250249"/>
                  </a:lnTo>
                  <a:lnTo>
                    <a:pt x="194854" y="267573"/>
                  </a:lnTo>
                  <a:lnTo>
                    <a:pt x="184426" y="271057"/>
                  </a:lnTo>
                  <a:lnTo>
                    <a:pt x="125126" y="273811"/>
                  </a:lnTo>
                  <a:lnTo>
                    <a:pt x="101973" y="273839"/>
                  </a:lnTo>
                  <a:lnTo>
                    <a:pt x="62916" y="261717"/>
                  </a:lnTo>
                  <a:lnTo>
                    <a:pt x="42089" y="245510"/>
                  </a:lnTo>
                  <a:lnTo>
                    <a:pt x="37596" y="237879"/>
                  </a:lnTo>
                  <a:lnTo>
                    <a:pt x="34276" y="230078"/>
                  </a:lnTo>
                  <a:lnTo>
                    <a:pt x="26293" y="218248"/>
                  </a:lnTo>
                  <a:lnTo>
                    <a:pt x="23339" y="205042"/>
                  </a:lnTo>
                  <a:lnTo>
                    <a:pt x="22096" y="1547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SMARTInkShape-665"/>
            <p:cNvSpPr/>
            <p:nvPr/>
          </p:nvSpPr>
          <p:spPr>
            <a:xfrm>
              <a:off x="4572162" y="4096253"/>
              <a:ext cx="106995" cy="225717"/>
            </a:xfrm>
            <a:custGeom>
              <a:avLst/>
              <a:gdLst/>
              <a:ahLst/>
              <a:cxnLst/>
              <a:rect l="0" t="0" r="0" b="0"/>
              <a:pathLst>
                <a:path w="106995" h="225717">
                  <a:moveTo>
                    <a:pt x="106994" y="23310"/>
                  </a:moveTo>
                  <a:lnTo>
                    <a:pt x="106994" y="11894"/>
                  </a:lnTo>
                  <a:lnTo>
                    <a:pt x="95578" y="0"/>
                  </a:lnTo>
                  <a:lnTo>
                    <a:pt x="43477" y="51110"/>
                  </a:lnTo>
                  <a:lnTo>
                    <a:pt x="39077" y="62564"/>
                  </a:lnTo>
                  <a:lnTo>
                    <a:pt x="35798" y="75152"/>
                  </a:lnTo>
                  <a:lnTo>
                    <a:pt x="16709" y="111863"/>
                  </a:lnTo>
                  <a:lnTo>
                    <a:pt x="1687" y="167850"/>
                  </a:lnTo>
                  <a:lnTo>
                    <a:pt x="0" y="193763"/>
                  </a:lnTo>
                  <a:lnTo>
                    <a:pt x="3438" y="201813"/>
                  </a:lnTo>
                  <a:lnTo>
                    <a:pt x="8053" y="209801"/>
                  </a:lnTo>
                  <a:lnTo>
                    <a:pt x="10104" y="217761"/>
                  </a:lnTo>
                  <a:lnTo>
                    <a:pt x="11973" y="220412"/>
                  </a:lnTo>
                  <a:lnTo>
                    <a:pt x="14543" y="222180"/>
                  </a:lnTo>
                  <a:lnTo>
                    <a:pt x="24480" y="224668"/>
                  </a:lnTo>
                  <a:lnTo>
                    <a:pt x="59369" y="2257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SMARTInkShape-666"/>
            <p:cNvSpPr/>
            <p:nvPr/>
          </p:nvSpPr>
          <p:spPr>
            <a:xfrm>
              <a:off x="4988720" y="4143375"/>
              <a:ext cx="285751" cy="226205"/>
            </a:xfrm>
            <a:custGeom>
              <a:avLst/>
              <a:gdLst/>
              <a:ahLst/>
              <a:cxnLst/>
              <a:rect l="0" t="0" r="0" b="0"/>
              <a:pathLst>
                <a:path w="285751" h="226205">
                  <a:moveTo>
                    <a:pt x="0" y="0"/>
                  </a:moveTo>
                  <a:lnTo>
                    <a:pt x="0" y="11416"/>
                  </a:lnTo>
                  <a:lnTo>
                    <a:pt x="0" y="4950"/>
                  </a:lnTo>
                  <a:lnTo>
                    <a:pt x="0" y="7933"/>
                  </a:lnTo>
                  <a:lnTo>
                    <a:pt x="1322" y="9257"/>
                  </a:lnTo>
                  <a:lnTo>
                    <a:pt x="6319" y="10729"/>
                  </a:lnTo>
                  <a:lnTo>
                    <a:pt x="8181" y="9799"/>
                  </a:lnTo>
                  <a:lnTo>
                    <a:pt x="9423" y="7855"/>
                  </a:lnTo>
                  <a:lnTo>
                    <a:pt x="10250" y="5237"/>
                  </a:lnTo>
                  <a:lnTo>
                    <a:pt x="13448" y="3491"/>
                  </a:lnTo>
                  <a:lnTo>
                    <a:pt x="41014" y="136"/>
                  </a:lnTo>
                  <a:lnTo>
                    <a:pt x="99221" y="0"/>
                  </a:lnTo>
                  <a:lnTo>
                    <a:pt x="107156" y="3528"/>
                  </a:lnTo>
                  <a:lnTo>
                    <a:pt x="148540" y="41391"/>
                  </a:lnTo>
                  <a:lnTo>
                    <a:pt x="152007" y="51910"/>
                  </a:lnTo>
                  <a:lnTo>
                    <a:pt x="154871" y="64081"/>
                  </a:lnTo>
                  <a:lnTo>
                    <a:pt x="162597" y="79694"/>
                  </a:lnTo>
                  <a:lnTo>
                    <a:pt x="166580" y="134830"/>
                  </a:lnTo>
                  <a:lnTo>
                    <a:pt x="166685" y="192767"/>
                  </a:lnTo>
                  <a:lnTo>
                    <a:pt x="163158" y="201650"/>
                  </a:lnTo>
                  <a:lnTo>
                    <a:pt x="156435" y="211811"/>
                  </a:lnTo>
                  <a:lnTo>
                    <a:pt x="154781" y="226204"/>
                  </a:lnTo>
                  <a:lnTo>
                    <a:pt x="154780" y="191565"/>
                  </a:lnTo>
                  <a:lnTo>
                    <a:pt x="158308" y="180831"/>
                  </a:lnTo>
                  <a:lnTo>
                    <a:pt x="162962" y="170328"/>
                  </a:lnTo>
                  <a:lnTo>
                    <a:pt x="167913" y="111258"/>
                  </a:lnTo>
                  <a:lnTo>
                    <a:pt x="181379" y="72258"/>
                  </a:lnTo>
                  <a:lnTo>
                    <a:pt x="197480" y="51702"/>
                  </a:lnTo>
                  <a:lnTo>
                    <a:pt x="200216" y="43704"/>
                  </a:lnTo>
                  <a:lnTo>
                    <a:pt x="202269" y="41042"/>
                  </a:lnTo>
                  <a:lnTo>
                    <a:pt x="222585" y="28004"/>
                  </a:lnTo>
                  <a:lnTo>
                    <a:pt x="234255" y="23731"/>
                  </a:lnTo>
                  <a:lnTo>
                    <a:pt x="246091" y="15998"/>
                  </a:lnTo>
                  <a:lnTo>
                    <a:pt x="259298" y="13119"/>
                  </a:lnTo>
                  <a:lnTo>
                    <a:pt x="285750" y="11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SMARTInkShape-667"/>
            <p:cNvSpPr/>
            <p:nvPr/>
          </p:nvSpPr>
          <p:spPr>
            <a:xfrm>
              <a:off x="5072063" y="4036219"/>
              <a:ext cx="47626" cy="321470"/>
            </a:xfrm>
            <a:custGeom>
              <a:avLst/>
              <a:gdLst/>
              <a:ahLst/>
              <a:cxnLst/>
              <a:rect l="0" t="0" r="0" b="0"/>
              <a:pathLst>
                <a:path w="47626" h="321470">
                  <a:moveTo>
                    <a:pt x="47625" y="0"/>
                  </a:moveTo>
                  <a:lnTo>
                    <a:pt x="37373" y="0"/>
                  </a:lnTo>
                  <a:lnTo>
                    <a:pt x="36822" y="1323"/>
                  </a:lnTo>
                  <a:lnTo>
                    <a:pt x="35864" y="16572"/>
                  </a:lnTo>
                  <a:lnTo>
                    <a:pt x="34492" y="18985"/>
                  </a:lnTo>
                  <a:lnTo>
                    <a:pt x="32255" y="20594"/>
                  </a:lnTo>
                  <a:lnTo>
                    <a:pt x="29441" y="21667"/>
                  </a:lnTo>
                  <a:lnTo>
                    <a:pt x="27564" y="25028"/>
                  </a:lnTo>
                  <a:lnTo>
                    <a:pt x="24141" y="56121"/>
                  </a:lnTo>
                  <a:lnTo>
                    <a:pt x="22518" y="99616"/>
                  </a:lnTo>
                  <a:lnTo>
                    <a:pt x="13011" y="146878"/>
                  </a:lnTo>
                  <a:lnTo>
                    <a:pt x="12003" y="202654"/>
                  </a:lnTo>
                  <a:lnTo>
                    <a:pt x="11909" y="259478"/>
                  </a:lnTo>
                  <a:lnTo>
                    <a:pt x="11907" y="289154"/>
                  </a:lnTo>
                  <a:lnTo>
                    <a:pt x="8378" y="297406"/>
                  </a:lnTo>
                  <a:lnTo>
                    <a:pt x="3723" y="305482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SMARTInkShape-668"/>
            <p:cNvSpPr/>
            <p:nvPr/>
          </p:nvSpPr>
          <p:spPr>
            <a:xfrm>
              <a:off x="3882002" y="4500726"/>
              <a:ext cx="225655" cy="226056"/>
            </a:xfrm>
            <a:custGeom>
              <a:avLst/>
              <a:gdLst/>
              <a:ahLst/>
              <a:cxnLst/>
              <a:rect l="0" t="0" r="0" b="0"/>
              <a:pathLst>
                <a:path w="225655" h="226056">
                  <a:moveTo>
                    <a:pt x="166123" y="71274"/>
                  </a:moveTo>
                  <a:lnTo>
                    <a:pt x="166123" y="53537"/>
                  </a:lnTo>
                  <a:lnTo>
                    <a:pt x="164800" y="51512"/>
                  </a:lnTo>
                  <a:lnTo>
                    <a:pt x="162595" y="50162"/>
                  </a:lnTo>
                  <a:lnTo>
                    <a:pt x="153172" y="48262"/>
                  </a:lnTo>
                  <a:lnTo>
                    <a:pt x="149551" y="47995"/>
                  </a:lnTo>
                  <a:lnTo>
                    <a:pt x="147138" y="46495"/>
                  </a:lnTo>
                  <a:lnTo>
                    <a:pt x="145529" y="44171"/>
                  </a:lnTo>
                  <a:lnTo>
                    <a:pt x="144456" y="41299"/>
                  </a:lnTo>
                  <a:lnTo>
                    <a:pt x="142418" y="39384"/>
                  </a:lnTo>
                  <a:lnTo>
                    <a:pt x="136626" y="37257"/>
                  </a:lnTo>
                  <a:lnTo>
                    <a:pt x="133229" y="38012"/>
                  </a:lnTo>
                  <a:lnTo>
                    <a:pt x="120805" y="44074"/>
                  </a:lnTo>
                  <a:lnTo>
                    <a:pt x="87822" y="48487"/>
                  </a:lnTo>
                  <a:lnTo>
                    <a:pt x="71085" y="60354"/>
                  </a:lnTo>
                  <a:lnTo>
                    <a:pt x="20938" y="105393"/>
                  </a:lnTo>
                  <a:lnTo>
                    <a:pt x="2293" y="142494"/>
                  </a:lnTo>
                  <a:lnTo>
                    <a:pt x="0" y="158543"/>
                  </a:lnTo>
                  <a:lnTo>
                    <a:pt x="3214" y="166505"/>
                  </a:lnTo>
                  <a:lnTo>
                    <a:pt x="17187" y="184053"/>
                  </a:lnTo>
                  <a:lnTo>
                    <a:pt x="24082" y="187544"/>
                  </a:lnTo>
                  <a:lnTo>
                    <a:pt x="47134" y="190091"/>
                  </a:lnTo>
                  <a:lnTo>
                    <a:pt x="69271" y="190288"/>
                  </a:lnTo>
                  <a:lnTo>
                    <a:pt x="80303" y="186787"/>
                  </a:lnTo>
                  <a:lnTo>
                    <a:pt x="89616" y="182144"/>
                  </a:lnTo>
                  <a:lnTo>
                    <a:pt x="116736" y="172599"/>
                  </a:lnTo>
                  <a:lnTo>
                    <a:pt x="141556" y="154372"/>
                  </a:lnTo>
                  <a:lnTo>
                    <a:pt x="162055" y="133419"/>
                  </a:lnTo>
                  <a:lnTo>
                    <a:pt x="186402" y="95820"/>
                  </a:lnTo>
                  <a:lnTo>
                    <a:pt x="189688" y="87475"/>
                  </a:lnTo>
                  <a:lnTo>
                    <a:pt x="197653" y="74016"/>
                  </a:lnTo>
                  <a:lnTo>
                    <a:pt x="201820" y="15336"/>
                  </a:lnTo>
                  <a:lnTo>
                    <a:pt x="201841" y="1702"/>
                  </a:lnTo>
                  <a:lnTo>
                    <a:pt x="200518" y="1080"/>
                  </a:lnTo>
                  <a:lnTo>
                    <a:pt x="191590" y="0"/>
                  </a:lnTo>
                  <a:lnTo>
                    <a:pt x="191039" y="1268"/>
                  </a:lnTo>
                  <a:lnTo>
                    <a:pt x="190426" y="6205"/>
                  </a:lnTo>
                  <a:lnTo>
                    <a:pt x="188939" y="8052"/>
                  </a:lnTo>
                  <a:lnTo>
                    <a:pt x="183760" y="10102"/>
                  </a:lnTo>
                  <a:lnTo>
                    <a:pt x="181850" y="13295"/>
                  </a:lnTo>
                  <a:lnTo>
                    <a:pt x="177042" y="42758"/>
                  </a:lnTo>
                  <a:lnTo>
                    <a:pt x="169946" y="56504"/>
                  </a:lnTo>
                  <a:lnTo>
                    <a:pt x="166222" y="110874"/>
                  </a:lnTo>
                  <a:lnTo>
                    <a:pt x="166167" y="121065"/>
                  </a:lnTo>
                  <a:lnTo>
                    <a:pt x="183861" y="176276"/>
                  </a:lnTo>
                  <a:lnTo>
                    <a:pt x="192664" y="201437"/>
                  </a:lnTo>
                  <a:lnTo>
                    <a:pt x="195723" y="205674"/>
                  </a:lnTo>
                  <a:lnTo>
                    <a:pt x="202650" y="210383"/>
                  </a:lnTo>
                  <a:lnTo>
                    <a:pt x="210139" y="213798"/>
                  </a:lnTo>
                  <a:lnTo>
                    <a:pt x="225654" y="2260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SMARTInkShape-669"/>
            <p:cNvSpPr/>
            <p:nvPr/>
          </p:nvSpPr>
          <p:spPr>
            <a:xfrm>
              <a:off x="5548860" y="4202921"/>
              <a:ext cx="116813" cy="190486"/>
            </a:xfrm>
            <a:custGeom>
              <a:avLst/>
              <a:gdLst/>
              <a:ahLst/>
              <a:cxnLst/>
              <a:rect l="0" t="0" r="0" b="0"/>
              <a:pathLst>
                <a:path w="116813" h="190486">
                  <a:moveTo>
                    <a:pt x="11360" y="71423"/>
                  </a:moveTo>
                  <a:lnTo>
                    <a:pt x="11360" y="77743"/>
                  </a:lnTo>
                  <a:lnTo>
                    <a:pt x="12682" y="79605"/>
                  </a:lnTo>
                  <a:lnTo>
                    <a:pt x="14886" y="80847"/>
                  </a:lnTo>
                  <a:lnTo>
                    <a:pt x="17679" y="81674"/>
                  </a:lnTo>
                  <a:lnTo>
                    <a:pt x="19541" y="83549"/>
                  </a:lnTo>
                  <a:lnTo>
                    <a:pt x="21610" y="89160"/>
                  </a:lnTo>
                  <a:lnTo>
                    <a:pt x="23485" y="91185"/>
                  </a:lnTo>
                  <a:lnTo>
                    <a:pt x="29096" y="93435"/>
                  </a:lnTo>
                  <a:lnTo>
                    <a:pt x="44888" y="95077"/>
                  </a:lnTo>
                  <a:lnTo>
                    <a:pt x="59741" y="85791"/>
                  </a:lnTo>
                  <a:lnTo>
                    <a:pt x="68688" y="83815"/>
                  </a:lnTo>
                  <a:lnTo>
                    <a:pt x="87269" y="66800"/>
                  </a:lnTo>
                  <a:lnTo>
                    <a:pt x="91399" y="59226"/>
                  </a:lnTo>
                  <a:lnTo>
                    <a:pt x="92500" y="55354"/>
                  </a:lnTo>
                  <a:lnTo>
                    <a:pt x="94557" y="52773"/>
                  </a:lnTo>
                  <a:lnTo>
                    <a:pt x="102450" y="47817"/>
                  </a:lnTo>
                  <a:lnTo>
                    <a:pt x="104761" y="41970"/>
                  </a:lnTo>
                  <a:lnTo>
                    <a:pt x="107566" y="27436"/>
                  </a:lnTo>
                  <a:lnTo>
                    <a:pt x="116812" y="14200"/>
                  </a:lnTo>
                  <a:lnTo>
                    <a:pt x="116056" y="12107"/>
                  </a:lnTo>
                  <a:lnTo>
                    <a:pt x="107054" y="536"/>
                  </a:lnTo>
                  <a:lnTo>
                    <a:pt x="88883" y="0"/>
                  </a:lnTo>
                  <a:lnTo>
                    <a:pt x="81974" y="3519"/>
                  </a:lnTo>
                  <a:lnTo>
                    <a:pt x="74493" y="8170"/>
                  </a:lnTo>
                  <a:lnTo>
                    <a:pt x="62845" y="12112"/>
                  </a:lnTo>
                  <a:lnTo>
                    <a:pt x="43095" y="28318"/>
                  </a:lnTo>
                  <a:lnTo>
                    <a:pt x="38693" y="39477"/>
                  </a:lnTo>
                  <a:lnTo>
                    <a:pt x="35414" y="51933"/>
                  </a:lnTo>
                  <a:lnTo>
                    <a:pt x="22529" y="70708"/>
                  </a:lnTo>
                  <a:lnTo>
                    <a:pt x="18806" y="74916"/>
                  </a:lnTo>
                  <a:lnTo>
                    <a:pt x="14669" y="86645"/>
                  </a:lnTo>
                  <a:lnTo>
                    <a:pt x="11507" y="99355"/>
                  </a:lnTo>
                  <a:lnTo>
                    <a:pt x="2226" y="118294"/>
                  </a:lnTo>
                  <a:lnTo>
                    <a:pt x="0" y="134774"/>
                  </a:lnTo>
                  <a:lnTo>
                    <a:pt x="3224" y="142794"/>
                  </a:lnTo>
                  <a:lnTo>
                    <a:pt x="7743" y="150768"/>
                  </a:lnTo>
                  <a:lnTo>
                    <a:pt x="9752" y="158722"/>
                  </a:lnTo>
                  <a:lnTo>
                    <a:pt x="23524" y="176958"/>
                  </a:lnTo>
                  <a:lnTo>
                    <a:pt x="33522" y="184473"/>
                  </a:lnTo>
                  <a:lnTo>
                    <a:pt x="46589" y="188704"/>
                  </a:lnTo>
                  <a:lnTo>
                    <a:pt x="70890" y="190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SMARTInkShape-670"/>
            <p:cNvSpPr/>
            <p:nvPr/>
          </p:nvSpPr>
          <p:spPr>
            <a:xfrm>
              <a:off x="5060155" y="4554953"/>
              <a:ext cx="166526" cy="278982"/>
            </a:xfrm>
            <a:custGeom>
              <a:avLst/>
              <a:gdLst/>
              <a:ahLst/>
              <a:cxnLst/>
              <a:rect l="0" t="0" r="0" b="0"/>
              <a:pathLst>
                <a:path w="166526" h="278982">
                  <a:moveTo>
                    <a:pt x="107158" y="28953"/>
                  </a:moveTo>
                  <a:lnTo>
                    <a:pt x="107158" y="10872"/>
                  </a:lnTo>
                  <a:lnTo>
                    <a:pt x="96574" y="4160"/>
                  </a:lnTo>
                  <a:lnTo>
                    <a:pt x="88196" y="519"/>
                  </a:lnTo>
                  <a:lnTo>
                    <a:pt x="64775" y="0"/>
                  </a:lnTo>
                  <a:lnTo>
                    <a:pt x="39372" y="5502"/>
                  </a:lnTo>
                  <a:lnTo>
                    <a:pt x="19264" y="16766"/>
                  </a:lnTo>
                  <a:lnTo>
                    <a:pt x="15489" y="24797"/>
                  </a:lnTo>
                  <a:lnTo>
                    <a:pt x="15618" y="34120"/>
                  </a:lnTo>
                  <a:lnTo>
                    <a:pt x="22817" y="53739"/>
                  </a:lnTo>
                  <a:lnTo>
                    <a:pt x="56478" y="96027"/>
                  </a:lnTo>
                  <a:lnTo>
                    <a:pt x="114647" y="145226"/>
                  </a:lnTo>
                  <a:lnTo>
                    <a:pt x="151247" y="195421"/>
                  </a:lnTo>
                  <a:lnTo>
                    <a:pt x="154534" y="203481"/>
                  </a:lnTo>
                  <a:lnTo>
                    <a:pt x="162499" y="215455"/>
                  </a:lnTo>
                  <a:lnTo>
                    <a:pt x="165448" y="227382"/>
                  </a:lnTo>
                  <a:lnTo>
                    <a:pt x="166525" y="247233"/>
                  </a:lnTo>
                  <a:lnTo>
                    <a:pt x="163088" y="255171"/>
                  </a:lnTo>
                  <a:lnTo>
                    <a:pt x="156423" y="264726"/>
                  </a:lnTo>
                  <a:lnTo>
                    <a:pt x="151984" y="266033"/>
                  </a:lnTo>
                  <a:lnTo>
                    <a:pt x="148948" y="266381"/>
                  </a:lnTo>
                  <a:lnTo>
                    <a:pt x="142047" y="270296"/>
                  </a:lnTo>
                  <a:lnTo>
                    <a:pt x="134571" y="275123"/>
                  </a:lnTo>
                  <a:lnTo>
                    <a:pt x="122923" y="277840"/>
                  </a:lnTo>
                  <a:lnTo>
                    <a:pt x="67470" y="278981"/>
                  </a:lnTo>
                  <a:lnTo>
                    <a:pt x="59533" y="275455"/>
                  </a:lnTo>
                  <a:lnTo>
                    <a:pt x="51595" y="270801"/>
                  </a:lnTo>
                  <a:lnTo>
                    <a:pt x="39689" y="266858"/>
                  </a:lnTo>
                  <a:lnTo>
                    <a:pt x="14260" y="245454"/>
                  </a:lnTo>
                  <a:lnTo>
                    <a:pt x="1863" y="222955"/>
                  </a:lnTo>
                  <a:lnTo>
                    <a:pt x="0" y="1718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SMARTInkShape-671"/>
            <p:cNvSpPr/>
            <p:nvPr/>
          </p:nvSpPr>
          <p:spPr>
            <a:xfrm>
              <a:off x="5405495" y="4583951"/>
              <a:ext cx="202351" cy="214206"/>
            </a:xfrm>
            <a:custGeom>
              <a:avLst/>
              <a:gdLst/>
              <a:ahLst/>
              <a:cxnLst/>
              <a:rect l="0" t="0" r="0" b="0"/>
              <a:pathLst>
                <a:path w="202351" h="214206">
                  <a:moveTo>
                    <a:pt x="154725" y="23768"/>
                  </a:moveTo>
                  <a:lnTo>
                    <a:pt x="154725" y="12352"/>
                  </a:lnTo>
                  <a:lnTo>
                    <a:pt x="148402" y="5686"/>
                  </a:lnTo>
                  <a:lnTo>
                    <a:pt x="141772" y="2502"/>
                  </a:lnTo>
                  <a:lnTo>
                    <a:pt x="118241" y="22"/>
                  </a:lnTo>
                  <a:lnTo>
                    <a:pt x="114528" y="0"/>
                  </a:lnTo>
                  <a:lnTo>
                    <a:pt x="106872" y="3503"/>
                  </a:lnTo>
                  <a:lnTo>
                    <a:pt x="99061" y="8147"/>
                  </a:lnTo>
                  <a:lnTo>
                    <a:pt x="87225" y="12084"/>
                  </a:lnTo>
                  <a:lnTo>
                    <a:pt x="43353" y="45044"/>
                  </a:lnTo>
                  <a:lnTo>
                    <a:pt x="30150" y="63732"/>
                  </a:lnTo>
                  <a:lnTo>
                    <a:pt x="11178" y="104413"/>
                  </a:lnTo>
                  <a:lnTo>
                    <a:pt x="4936" y="113849"/>
                  </a:lnTo>
                  <a:lnTo>
                    <a:pt x="2162" y="122453"/>
                  </a:lnTo>
                  <a:lnTo>
                    <a:pt x="0" y="170107"/>
                  </a:lnTo>
                  <a:lnTo>
                    <a:pt x="3497" y="178325"/>
                  </a:lnTo>
                  <a:lnTo>
                    <a:pt x="10199" y="188059"/>
                  </a:lnTo>
                  <a:lnTo>
                    <a:pt x="14643" y="189390"/>
                  </a:lnTo>
                  <a:lnTo>
                    <a:pt x="51585" y="190437"/>
                  </a:lnTo>
                  <a:lnTo>
                    <a:pt x="59495" y="186919"/>
                  </a:lnTo>
                  <a:lnTo>
                    <a:pt x="111068" y="138843"/>
                  </a:lnTo>
                  <a:lnTo>
                    <a:pt x="150755" y="79412"/>
                  </a:lnTo>
                  <a:lnTo>
                    <a:pt x="161338" y="64655"/>
                  </a:lnTo>
                  <a:lnTo>
                    <a:pt x="169112" y="47817"/>
                  </a:lnTo>
                  <a:lnTo>
                    <a:pt x="174348" y="39748"/>
                  </a:lnTo>
                  <a:lnTo>
                    <a:pt x="176675" y="31752"/>
                  </a:lnTo>
                  <a:lnTo>
                    <a:pt x="178618" y="29091"/>
                  </a:lnTo>
                  <a:lnTo>
                    <a:pt x="181237" y="27317"/>
                  </a:lnTo>
                  <a:lnTo>
                    <a:pt x="184305" y="26133"/>
                  </a:lnTo>
                  <a:lnTo>
                    <a:pt x="186351" y="24022"/>
                  </a:lnTo>
                  <a:lnTo>
                    <a:pt x="190429" y="11910"/>
                  </a:lnTo>
                  <a:lnTo>
                    <a:pt x="190442" y="39850"/>
                  </a:lnTo>
                  <a:lnTo>
                    <a:pt x="175226" y="98518"/>
                  </a:lnTo>
                  <a:lnTo>
                    <a:pt x="170451" y="112552"/>
                  </a:lnTo>
                  <a:lnTo>
                    <a:pt x="166729" y="170430"/>
                  </a:lnTo>
                  <a:lnTo>
                    <a:pt x="166634" y="206168"/>
                  </a:lnTo>
                  <a:lnTo>
                    <a:pt x="167956" y="208868"/>
                  </a:lnTo>
                  <a:lnTo>
                    <a:pt x="170159" y="210668"/>
                  </a:lnTo>
                  <a:lnTo>
                    <a:pt x="178046" y="214057"/>
                  </a:lnTo>
                  <a:lnTo>
                    <a:pt x="184711" y="214205"/>
                  </a:lnTo>
                  <a:lnTo>
                    <a:pt x="202350" y="2023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SMARTInkShape-672"/>
            <p:cNvSpPr/>
            <p:nvPr/>
          </p:nvSpPr>
          <p:spPr>
            <a:xfrm>
              <a:off x="3393460" y="4453158"/>
              <a:ext cx="356846" cy="333156"/>
            </a:xfrm>
            <a:custGeom>
              <a:avLst/>
              <a:gdLst/>
              <a:ahLst/>
              <a:cxnLst/>
              <a:rect l="0" t="0" r="0" b="0"/>
              <a:pathLst>
                <a:path w="356846" h="333156">
                  <a:moveTo>
                    <a:pt x="261759" y="190280"/>
                  </a:moveTo>
                  <a:lnTo>
                    <a:pt x="261759" y="134705"/>
                  </a:lnTo>
                  <a:lnTo>
                    <a:pt x="261759" y="126774"/>
                  </a:lnTo>
                  <a:lnTo>
                    <a:pt x="258231" y="118839"/>
                  </a:lnTo>
                  <a:lnTo>
                    <a:pt x="253576" y="110903"/>
                  </a:lnTo>
                  <a:lnTo>
                    <a:pt x="251507" y="102967"/>
                  </a:lnTo>
                  <a:lnTo>
                    <a:pt x="223175" y="68903"/>
                  </a:lnTo>
                  <a:lnTo>
                    <a:pt x="214624" y="63574"/>
                  </a:lnTo>
                  <a:lnTo>
                    <a:pt x="202373" y="60574"/>
                  </a:lnTo>
                  <a:lnTo>
                    <a:pt x="180061" y="59560"/>
                  </a:lnTo>
                  <a:lnTo>
                    <a:pt x="169004" y="62949"/>
                  </a:lnTo>
                  <a:lnTo>
                    <a:pt x="159680" y="67542"/>
                  </a:lnTo>
                  <a:lnTo>
                    <a:pt x="146994" y="71451"/>
                  </a:lnTo>
                  <a:lnTo>
                    <a:pt x="138874" y="77054"/>
                  </a:lnTo>
                  <a:lnTo>
                    <a:pt x="92183" y="134667"/>
                  </a:lnTo>
                  <a:lnTo>
                    <a:pt x="75774" y="163468"/>
                  </a:lnTo>
                  <a:lnTo>
                    <a:pt x="71435" y="211971"/>
                  </a:lnTo>
                  <a:lnTo>
                    <a:pt x="71274" y="241339"/>
                  </a:lnTo>
                  <a:lnTo>
                    <a:pt x="72592" y="244163"/>
                  </a:lnTo>
                  <a:lnTo>
                    <a:pt x="74793" y="246045"/>
                  </a:lnTo>
                  <a:lnTo>
                    <a:pt x="80767" y="249460"/>
                  </a:lnTo>
                  <a:lnTo>
                    <a:pt x="91568" y="257497"/>
                  </a:lnTo>
                  <a:lnTo>
                    <a:pt x="99247" y="259842"/>
                  </a:lnTo>
                  <a:lnTo>
                    <a:pt x="101824" y="261790"/>
                  </a:lnTo>
                  <a:lnTo>
                    <a:pt x="104687" y="267482"/>
                  </a:lnTo>
                  <a:lnTo>
                    <a:pt x="106774" y="268206"/>
                  </a:lnTo>
                  <a:lnTo>
                    <a:pt x="109487" y="267366"/>
                  </a:lnTo>
                  <a:lnTo>
                    <a:pt x="116030" y="264228"/>
                  </a:lnTo>
                  <a:lnTo>
                    <a:pt x="127152" y="261138"/>
                  </a:lnTo>
                  <a:lnTo>
                    <a:pt x="138826" y="253755"/>
                  </a:lnTo>
                  <a:lnTo>
                    <a:pt x="150663" y="249656"/>
                  </a:lnTo>
                  <a:lnTo>
                    <a:pt x="170481" y="233393"/>
                  </a:lnTo>
                  <a:lnTo>
                    <a:pt x="182385" y="215548"/>
                  </a:lnTo>
                  <a:lnTo>
                    <a:pt x="200366" y="174546"/>
                  </a:lnTo>
                  <a:lnTo>
                    <a:pt x="202228" y="130754"/>
                  </a:lnTo>
                  <a:lnTo>
                    <a:pt x="195907" y="137070"/>
                  </a:lnTo>
                  <a:lnTo>
                    <a:pt x="192804" y="143700"/>
                  </a:lnTo>
                  <a:lnTo>
                    <a:pt x="190467" y="170497"/>
                  </a:lnTo>
                  <a:lnTo>
                    <a:pt x="193914" y="178400"/>
                  </a:lnTo>
                  <a:lnTo>
                    <a:pt x="196685" y="182360"/>
                  </a:lnTo>
                  <a:lnTo>
                    <a:pt x="208404" y="225546"/>
                  </a:lnTo>
                  <a:lnTo>
                    <a:pt x="211637" y="229666"/>
                  </a:lnTo>
                  <a:lnTo>
                    <a:pt x="234107" y="245364"/>
                  </a:lnTo>
                  <a:lnTo>
                    <a:pt x="245922" y="248493"/>
                  </a:lnTo>
                  <a:lnTo>
                    <a:pt x="253838" y="249225"/>
                  </a:lnTo>
                  <a:lnTo>
                    <a:pt x="261767" y="253078"/>
                  </a:lnTo>
                  <a:lnTo>
                    <a:pt x="269699" y="257877"/>
                  </a:lnTo>
                  <a:lnTo>
                    <a:pt x="277635" y="260011"/>
                  </a:lnTo>
                  <a:lnTo>
                    <a:pt x="281603" y="259256"/>
                  </a:lnTo>
                  <a:lnTo>
                    <a:pt x="297478" y="252068"/>
                  </a:lnTo>
                  <a:lnTo>
                    <a:pt x="301446" y="251316"/>
                  </a:lnTo>
                  <a:lnTo>
                    <a:pt x="313353" y="243936"/>
                  </a:lnTo>
                  <a:lnTo>
                    <a:pt x="337165" y="221862"/>
                  </a:lnTo>
                  <a:lnTo>
                    <a:pt x="341574" y="210490"/>
                  </a:lnTo>
                  <a:lnTo>
                    <a:pt x="344858" y="197939"/>
                  </a:lnTo>
                  <a:lnTo>
                    <a:pt x="352820" y="182113"/>
                  </a:lnTo>
                  <a:lnTo>
                    <a:pt x="356845" y="122647"/>
                  </a:lnTo>
                  <a:lnTo>
                    <a:pt x="347471" y="91028"/>
                  </a:lnTo>
                  <a:lnTo>
                    <a:pt x="340423" y="75171"/>
                  </a:lnTo>
                  <a:lnTo>
                    <a:pt x="329353" y="62833"/>
                  </a:lnTo>
                  <a:lnTo>
                    <a:pt x="316936" y="51615"/>
                  </a:lnTo>
                  <a:lnTo>
                    <a:pt x="301185" y="31748"/>
                  </a:lnTo>
                  <a:lnTo>
                    <a:pt x="265171" y="8269"/>
                  </a:lnTo>
                  <a:lnTo>
                    <a:pt x="241750" y="2295"/>
                  </a:lnTo>
                  <a:lnTo>
                    <a:pt x="184024" y="0"/>
                  </a:lnTo>
                  <a:lnTo>
                    <a:pt x="142775" y="9329"/>
                  </a:lnTo>
                  <a:lnTo>
                    <a:pt x="91458" y="32994"/>
                  </a:lnTo>
                  <a:lnTo>
                    <a:pt x="35561" y="83441"/>
                  </a:lnTo>
                  <a:lnTo>
                    <a:pt x="10115" y="114936"/>
                  </a:lnTo>
                  <a:lnTo>
                    <a:pt x="2871" y="138704"/>
                  </a:lnTo>
                  <a:lnTo>
                    <a:pt x="0" y="192927"/>
                  </a:lnTo>
                  <a:lnTo>
                    <a:pt x="1197" y="209879"/>
                  </a:lnTo>
                  <a:lnTo>
                    <a:pt x="16400" y="246333"/>
                  </a:lnTo>
                  <a:lnTo>
                    <a:pt x="27474" y="258407"/>
                  </a:lnTo>
                  <a:lnTo>
                    <a:pt x="85961" y="304141"/>
                  </a:lnTo>
                  <a:lnTo>
                    <a:pt x="102808" y="315591"/>
                  </a:lnTo>
                  <a:lnTo>
                    <a:pt x="154823" y="330341"/>
                  </a:lnTo>
                  <a:lnTo>
                    <a:pt x="210178" y="332990"/>
                  </a:lnTo>
                  <a:lnTo>
                    <a:pt x="261759" y="333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2" name="SMARTInkShape-673"/>
            <p:cNvSpPr/>
            <p:nvPr/>
          </p:nvSpPr>
          <p:spPr>
            <a:xfrm>
              <a:off x="5726907" y="4131469"/>
              <a:ext cx="59532" cy="250032"/>
            </a:xfrm>
            <a:custGeom>
              <a:avLst/>
              <a:gdLst/>
              <a:ahLst/>
              <a:cxnLst/>
              <a:rect l="0" t="0" r="0" b="0"/>
              <a:pathLst>
                <a:path w="59532" h="250032">
                  <a:moveTo>
                    <a:pt x="59531" y="0"/>
                  </a:moveTo>
                  <a:lnTo>
                    <a:pt x="59531" y="6320"/>
                  </a:lnTo>
                  <a:lnTo>
                    <a:pt x="58208" y="8182"/>
                  </a:lnTo>
                  <a:lnTo>
                    <a:pt x="56003" y="9424"/>
                  </a:lnTo>
                  <a:lnTo>
                    <a:pt x="49279" y="11416"/>
                  </a:lnTo>
                  <a:lnTo>
                    <a:pt x="48360" y="15216"/>
                  </a:lnTo>
                  <a:lnTo>
                    <a:pt x="48115" y="18081"/>
                  </a:lnTo>
                  <a:lnTo>
                    <a:pt x="25616" y="74113"/>
                  </a:lnTo>
                  <a:lnTo>
                    <a:pt x="13719" y="115677"/>
                  </a:lnTo>
                  <a:lnTo>
                    <a:pt x="8616" y="154858"/>
                  </a:lnTo>
                  <a:lnTo>
                    <a:pt x="1701" y="180226"/>
                  </a:lnTo>
                  <a:lnTo>
                    <a:pt x="19" y="237880"/>
                  </a:lnTo>
                  <a:lnTo>
                    <a:pt x="0" y="249320"/>
                  </a:lnTo>
                  <a:lnTo>
                    <a:pt x="11906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3" name="SMARTInkShape-674"/>
            <p:cNvSpPr/>
            <p:nvPr/>
          </p:nvSpPr>
          <p:spPr>
            <a:xfrm>
              <a:off x="6000750" y="4514124"/>
              <a:ext cx="35716" cy="272190"/>
            </a:xfrm>
            <a:custGeom>
              <a:avLst/>
              <a:gdLst/>
              <a:ahLst/>
              <a:cxnLst/>
              <a:rect l="0" t="0" r="0" b="0"/>
              <a:pathLst>
                <a:path w="35716" h="272190">
                  <a:moveTo>
                    <a:pt x="23813" y="10251"/>
                  </a:moveTo>
                  <a:lnTo>
                    <a:pt x="34064" y="0"/>
                  </a:lnTo>
                  <a:lnTo>
                    <a:pt x="34615" y="771"/>
                  </a:lnTo>
                  <a:lnTo>
                    <a:pt x="35715" y="44520"/>
                  </a:lnTo>
                  <a:lnTo>
                    <a:pt x="32190" y="55468"/>
                  </a:lnTo>
                  <a:lnTo>
                    <a:pt x="27536" y="66066"/>
                  </a:lnTo>
                  <a:lnTo>
                    <a:pt x="13706" y="125510"/>
                  </a:lnTo>
                  <a:lnTo>
                    <a:pt x="8617" y="165054"/>
                  </a:lnTo>
                  <a:lnTo>
                    <a:pt x="1701" y="190466"/>
                  </a:lnTo>
                  <a:lnTo>
                    <a:pt x="9" y="249345"/>
                  </a:lnTo>
                  <a:lnTo>
                    <a:pt x="0" y="2721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SMARTInkShape-675"/>
            <p:cNvSpPr/>
            <p:nvPr/>
          </p:nvSpPr>
          <p:spPr>
            <a:xfrm>
              <a:off x="5274470" y="4488656"/>
              <a:ext cx="59531" cy="297658"/>
            </a:xfrm>
            <a:custGeom>
              <a:avLst/>
              <a:gdLst/>
              <a:ahLst/>
              <a:cxnLst/>
              <a:rect l="0" t="0" r="0" b="0"/>
              <a:pathLst>
                <a:path w="59531" h="297658">
                  <a:moveTo>
                    <a:pt x="59530" y="0"/>
                  </a:moveTo>
                  <a:lnTo>
                    <a:pt x="59530" y="17737"/>
                  </a:lnTo>
                  <a:lnTo>
                    <a:pt x="56002" y="24640"/>
                  </a:lnTo>
                  <a:lnTo>
                    <a:pt x="51348" y="32118"/>
                  </a:lnTo>
                  <a:lnTo>
                    <a:pt x="48359" y="47698"/>
                  </a:lnTo>
                  <a:lnTo>
                    <a:pt x="47769" y="63514"/>
                  </a:lnTo>
                  <a:lnTo>
                    <a:pt x="44160" y="71444"/>
                  </a:lnTo>
                  <a:lnTo>
                    <a:pt x="41346" y="75411"/>
                  </a:lnTo>
                  <a:lnTo>
                    <a:pt x="37386" y="93635"/>
                  </a:lnTo>
                  <a:lnTo>
                    <a:pt x="34724" y="115314"/>
                  </a:lnTo>
                  <a:lnTo>
                    <a:pt x="26359" y="143703"/>
                  </a:lnTo>
                  <a:lnTo>
                    <a:pt x="22824" y="174489"/>
                  </a:lnTo>
                  <a:lnTo>
                    <a:pt x="14454" y="203163"/>
                  </a:lnTo>
                  <a:lnTo>
                    <a:pt x="11925" y="261852"/>
                  </a:lnTo>
                  <a:lnTo>
                    <a:pt x="11918" y="265849"/>
                  </a:lnTo>
                  <a:lnTo>
                    <a:pt x="8383" y="273819"/>
                  </a:lnTo>
                  <a:lnTo>
                    <a:pt x="489" y="285052"/>
                  </a:lnTo>
                  <a:lnTo>
                    <a:pt x="0" y="2976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SMARTInkShape-676"/>
            <p:cNvSpPr/>
            <p:nvPr/>
          </p:nvSpPr>
          <p:spPr>
            <a:xfrm>
              <a:off x="5453063" y="4179094"/>
              <a:ext cx="130968" cy="214312"/>
            </a:xfrm>
            <a:custGeom>
              <a:avLst/>
              <a:gdLst/>
              <a:ahLst/>
              <a:cxnLst/>
              <a:rect l="0" t="0" r="0" b="0"/>
              <a:pathLst>
                <a:path w="130968" h="214312">
                  <a:moveTo>
                    <a:pt x="0" y="83344"/>
                  </a:moveTo>
                  <a:lnTo>
                    <a:pt x="0" y="77023"/>
                  </a:lnTo>
                  <a:lnTo>
                    <a:pt x="1323" y="75161"/>
                  </a:lnTo>
                  <a:lnTo>
                    <a:pt x="3527" y="73920"/>
                  </a:lnTo>
                  <a:lnTo>
                    <a:pt x="6320" y="73092"/>
                  </a:lnTo>
                  <a:lnTo>
                    <a:pt x="8182" y="71217"/>
                  </a:lnTo>
                  <a:lnTo>
                    <a:pt x="11760" y="60064"/>
                  </a:lnTo>
                  <a:lnTo>
                    <a:pt x="11905" y="99383"/>
                  </a:lnTo>
                  <a:lnTo>
                    <a:pt x="8377" y="107229"/>
                  </a:lnTo>
                  <a:lnTo>
                    <a:pt x="3723" y="115126"/>
                  </a:lnTo>
                  <a:lnTo>
                    <a:pt x="1103" y="128332"/>
                  </a:lnTo>
                  <a:lnTo>
                    <a:pt x="8" y="186434"/>
                  </a:lnTo>
                  <a:lnTo>
                    <a:pt x="3" y="194425"/>
                  </a:lnTo>
                  <a:lnTo>
                    <a:pt x="3529" y="202387"/>
                  </a:lnTo>
                  <a:lnTo>
                    <a:pt x="11893" y="214294"/>
                  </a:lnTo>
                  <a:lnTo>
                    <a:pt x="22156" y="214311"/>
                  </a:lnTo>
                  <a:lnTo>
                    <a:pt x="22708" y="212988"/>
                  </a:lnTo>
                  <a:lnTo>
                    <a:pt x="23321" y="207991"/>
                  </a:lnTo>
                  <a:lnTo>
                    <a:pt x="27122" y="201360"/>
                  </a:lnTo>
                  <a:lnTo>
                    <a:pt x="31898" y="194003"/>
                  </a:lnTo>
                  <a:lnTo>
                    <a:pt x="34587" y="182424"/>
                  </a:lnTo>
                  <a:lnTo>
                    <a:pt x="35215" y="174564"/>
                  </a:lnTo>
                  <a:lnTo>
                    <a:pt x="39022" y="166660"/>
                  </a:lnTo>
                  <a:lnTo>
                    <a:pt x="52246" y="144486"/>
                  </a:lnTo>
                  <a:lnTo>
                    <a:pt x="68671" y="94422"/>
                  </a:lnTo>
                  <a:lnTo>
                    <a:pt x="71531" y="80330"/>
                  </a:lnTo>
                  <a:lnTo>
                    <a:pt x="87847" y="49890"/>
                  </a:lnTo>
                  <a:lnTo>
                    <a:pt x="95487" y="42017"/>
                  </a:lnTo>
                  <a:lnTo>
                    <a:pt x="99376" y="39917"/>
                  </a:lnTo>
                  <a:lnTo>
                    <a:pt x="101970" y="35872"/>
                  </a:lnTo>
                  <a:lnTo>
                    <a:pt x="106943" y="20183"/>
                  </a:lnTo>
                  <a:lnTo>
                    <a:pt x="109659" y="17424"/>
                  </a:lnTo>
                  <a:lnTo>
                    <a:pt x="13096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SMARTInkShape-677"/>
            <p:cNvSpPr/>
            <p:nvPr/>
          </p:nvSpPr>
          <p:spPr>
            <a:xfrm>
              <a:off x="5655473" y="4560112"/>
              <a:ext cx="202397" cy="249850"/>
            </a:xfrm>
            <a:custGeom>
              <a:avLst/>
              <a:gdLst/>
              <a:ahLst/>
              <a:cxnLst/>
              <a:rect l="0" t="0" r="0" b="0"/>
              <a:pathLst>
                <a:path w="202397" h="249850">
                  <a:moveTo>
                    <a:pt x="35715" y="107138"/>
                  </a:moveTo>
                  <a:lnTo>
                    <a:pt x="35715" y="100817"/>
                  </a:lnTo>
                  <a:lnTo>
                    <a:pt x="39242" y="94186"/>
                  </a:lnTo>
                  <a:lnTo>
                    <a:pt x="58993" y="71965"/>
                  </a:lnTo>
                  <a:lnTo>
                    <a:pt x="59513" y="89170"/>
                  </a:lnTo>
                  <a:lnTo>
                    <a:pt x="55993" y="96066"/>
                  </a:lnTo>
                  <a:lnTo>
                    <a:pt x="51342" y="103540"/>
                  </a:lnTo>
                  <a:lnTo>
                    <a:pt x="48356" y="119117"/>
                  </a:lnTo>
                  <a:lnTo>
                    <a:pt x="46624" y="128337"/>
                  </a:lnTo>
                  <a:lnTo>
                    <a:pt x="26514" y="187782"/>
                  </a:lnTo>
                  <a:lnTo>
                    <a:pt x="23688" y="197219"/>
                  </a:lnTo>
                  <a:lnTo>
                    <a:pt x="14622" y="214057"/>
                  </a:lnTo>
                  <a:lnTo>
                    <a:pt x="13715" y="218105"/>
                  </a:lnTo>
                  <a:lnTo>
                    <a:pt x="1206" y="237853"/>
                  </a:lnTo>
                  <a:lnTo>
                    <a:pt x="10" y="249849"/>
                  </a:lnTo>
                  <a:lnTo>
                    <a:pt x="0" y="243644"/>
                  </a:lnTo>
                  <a:lnTo>
                    <a:pt x="1322" y="241798"/>
                  </a:lnTo>
                  <a:lnTo>
                    <a:pt x="6317" y="239747"/>
                  </a:lnTo>
                  <a:lnTo>
                    <a:pt x="8179" y="237878"/>
                  </a:lnTo>
                  <a:lnTo>
                    <a:pt x="21108" y="204625"/>
                  </a:lnTo>
                  <a:lnTo>
                    <a:pt x="26536" y="187617"/>
                  </a:lnTo>
                  <a:lnTo>
                    <a:pt x="31635" y="173333"/>
                  </a:lnTo>
                  <a:lnTo>
                    <a:pt x="41498" y="134752"/>
                  </a:lnTo>
                  <a:lnTo>
                    <a:pt x="67571" y="79347"/>
                  </a:lnTo>
                  <a:lnTo>
                    <a:pt x="80725" y="56864"/>
                  </a:lnTo>
                  <a:lnTo>
                    <a:pt x="138805" y="5314"/>
                  </a:lnTo>
                  <a:lnTo>
                    <a:pt x="152413" y="684"/>
                  </a:lnTo>
                  <a:lnTo>
                    <a:pt x="176383" y="0"/>
                  </a:lnTo>
                  <a:lnTo>
                    <a:pt x="196269" y="17719"/>
                  </a:lnTo>
                  <a:lnTo>
                    <a:pt x="199676" y="24622"/>
                  </a:lnTo>
                  <a:lnTo>
                    <a:pt x="202163" y="51207"/>
                  </a:lnTo>
                  <a:lnTo>
                    <a:pt x="202396" y="107967"/>
                  </a:lnTo>
                  <a:lnTo>
                    <a:pt x="201076" y="123382"/>
                  </a:lnTo>
                  <a:lnTo>
                    <a:pt x="191599" y="170671"/>
                  </a:lnTo>
                  <a:lnTo>
                    <a:pt x="189499" y="193137"/>
                  </a:lnTo>
                  <a:lnTo>
                    <a:pt x="179093" y="223643"/>
                  </a:lnTo>
                  <a:lnTo>
                    <a:pt x="178603" y="237550"/>
                  </a:lnTo>
                  <a:lnTo>
                    <a:pt x="178590" y="214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SMARTInkShape-678"/>
            <p:cNvSpPr/>
            <p:nvPr/>
          </p:nvSpPr>
          <p:spPr>
            <a:xfrm>
              <a:off x="4572159" y="4560257"/>
              <a:ext cx="130796" cy="213983"/>
            </a:xfrm>
            <a:custGeom>
              <a:avLst/>
              <a:gdLst/>
              <a:ahLst/>
              <a:cxnLst/>
              <a:rect l="0" t="0" r="0" b="0"/>
              <a:pathLst>
                <a:path w="130796" h="213983">
                  <a:moveTo>
                    <a:pt x="71279" y="35556"/>
                  </a:moveTo>
                  <a:lnTo>
                    <a:pt x="71279" y="29235"/>
                  </a:lnTo>
                  <a:lnTo>
                    <a:pt x="69956" y="27373"/>
                  </a:lnTo>
                  <a:lnTo>
                    <a:pt x="67750" y="26132"/>
                  </a:lnTo>
                  <a:lnTo>
                    <a:pt x="64958" y="25304"/>
                  </a:lnTo>
                  <a:lnTo>
                    <a:pt x="63096" y="23429"/>
                  </a:lnTo>
                  <a:lnTo>
                    <a:pt x="59518" y="12277"/>
                  </a:lnTo>
                  <a:lnTo>
                    <a:pt x="41640" y="11757"/>
                  </a:lnTo>
                  <a:lnTo>
                    <a:pt x="39613" y="13075"/>
                  </a:lnTo>
                  <a:lnTo>
                    <a:pt x="38262" y="15277"/>
                  </a:lnTo>
                  <a:lnTo>
                    <a:pt x="37361" y="18068"/>
                  </a:lnTo>
                  <a:lnTo>
                    <a:pt x="26373" y="35866"/>
                  </a:lnTo>
                  <a:lnTo>
                    <a:pt x="25467" y="39731"/>
                  </a:lnTo>
                  <a:lnTo>
                    <a:pt x="15829" y="56763"/>
                  </a:lnTo>
                  <a:lnTo>
                    <a:pt x="11634" y="75500"/>
                  </a:lnTo>
                  <a:lnTo>
                    <a:pt x="3923" y="91341"/>
                  </a:lnTo>
                  <a:lnTo>
                    <a:pt x="0" y="144492"/>
                  </a:lnTo>
                  <a:lnTo>
                    <a:pt x="3440" y="153646"/>
                  </a:lnTo>
                  <a:lnTo>
                    <a:pt x="6209" y="157939"/>
                  </a:lnTo>
                  <a:lnTo>
                    <a:pt x="14546" y="187769"/>
                  </a:lnTo>
                  <a:lnTo>
                    <a:pt x="17582" y="192594"/>
                  </a:lnTo>
                  <a:lnTo>
                    <a:pt x="24483" y="197955"/>
                  </a:lnTo>
                  <a:lnTo>
                    <a:pt x="31959" y="201660"/>
                  </a:lnTo>
                  <a:lnTo>
                    <a:pt x="43607" y="209860"/>
                  </a:lnTo>
                  <a:lnTo>
                    <a:pt x="55436" y="212879"/>
                  </a:lnTo>
                  <a:lnTo>
                    <a:pt x="75252" y="213982"/>
                  </a:lnTo>
                  <a:lnTo>
                    <a:pt x="83187" y="210548"/>
                  </a:lnTo>
                  <a:lnTo>
                    <a:pt x="91123" y="205934"/>
                  </a:lnTo>
                  <a:lnTo>
                    <a:pt x="103029" y="202014"/>
                  </a:lnTo>
                  <a:lnTo>
                    <a:pt x="110966" y="196408"/>
                  </a:lnTo>
                  <a:lnTo>
                    <a:pt x="115376" y="189507"/>
                  </a:lnTo>
                  <a:lnTo>
                    <a:pt x="118659" y="182031"/>
                  </a:lnTo>
                  <a:lnTo>
                    <a:pt x="126622" y="170384"/>
                  </a:lnTo>
                  <a:lnTo>
                    <a:pt x="129569" y="157231"/>
                  </a:lnTo>
                  <a:lnTo>
                    <a:pt x="130788" y="97787"/>
                  </a:lnTo>
                  <a:lnTo>
                    <a:pt x="130795" y="92918"/>
                  </a:lnTo>
                  <a:lnTo>
                    <a:pt x="127275" y="83981"/>
                  </a:lnTo>
                  <a:lnTo>
                    <a:pt x="87113" y="27954"/>
                  </a:lnTo>
                  <a:lnTo>
                    <a:pt x="75235" y="17134"/>
                  </a:lnTo>
                  <a:lnTo>
                    <a:pt x="59370" y="9280"/>
                  </a:lnTo>
                  <a:lnTo>
                    <a:pt x="51434" y="4034"/>
                  </a:lnTo>
                  <a:lnTo>
                    <a:pt x="37912" y="389"/>
                  </a:lnTo>
                  <a:lnTo>
                    <a:pt x="29936" y="0"/>
                  </a:lnTo>
                  <a:lnTo>
                    <a:pt x="27842" y="1268"/>
                  </a:lnTo>
                  <a:lnTo>
                    <a:pt x="26446" y="3437"/>
                  </a:lnTo>
                  <a:lnTo>
                    <a:pt x="25515" y="6206"/>
                  </a:lnTo>
                  <a:lnTo>
                    <a:pt x="23571" y="8052"/>
                  </a:lnTo>
                  <a:lnTo>
                    <a:pt x="13566" y="11257"/>
                  </a:lnTo>
                  <a:lnTo>
                    <a:pt x="12555" y="15055"/>
                  </a:lnTo>
                  <a:lnTo>
                    <a:pt x="11747" y="236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SMARTInkShape-679"/>
            <p:cNvSpPr/>
            <p:nvPr/>
          </p:nvSpPr>
          <p:spPr>
            <a:xfrm>
              <a:off x="5764341" y="4179142"/>
              <a:ext cx="129206" cy="214265"/>
            </a:xfrm>
            <a:custGeom>
              <a:avLst/>
              <a:gdLst/>
              <a:ahLst/>
              <a:cxnLst/>
              <a:rect l="0" t="0" r="0" b="0"/>
              <a:pathLst>
                <a:path w="129206" h="214265">
                  <a:moveTo>
                    <a:pt x="34004" y="119014"/>
                  </a:moveTo>
                  <a:lnTo>
                    <a:pt x="40323" y="119014"/>
                  </a:lnTo>
                  <a:lnTo>
                    <a:pt x="42185" y="117691"/>
                  </a:lnTo>
                  <a:lnTo>
                    <a:pt x="43427" y="115487"/>
                  </a:lnTo>
                  <a:lnTo>
                    <a:pt x="44254" y="112694"/>
                  </a:lnTo>
                  <a:lnTo>
                    <a:pt x="46129" y="110832"/>
                  </a:lnTo>
                  <a:lnTo>
                    <a:pt x="56015" y="107598"/>
                  </a:lnTo>
                  <a:lnTo>
                    <a:pt x="67909" y="107151"/>
                  </a:lnTo>
                  <a:lnTo>
                    <a:pt x="99205" y="77611"/>
                  </a:lnTo>
                  <a:lnTo>
                    <a:pt x="102669" y="70627"/>
                  </a:lnTo>
                  <a:lnTo>
                    <a:pt x="103593" y="66912"/>
                  </a:lnTo>
                  <a:lnTo>
                    <a:pt x="114620" y="47510"/>
                  </a:lnTo>
                  <a:lnTo>
                    <a:pt x="115529" y="43563"/>
                  </a:lnTo>
                  <a:lnTo>
                    <a:pt x="117458" y="40932"/>
                  </a:lnTo>
                  <a:lnTo>
                    <a:pt x="120066" y="39178"/>
                  </a:lnTo>
                  <a:lnTo>
                    <a:pt x="123129" y="38009"/>
                  </a:lnTo>
                  <a:lnTo>
                    <a:pt x="125170" y="35907"/>
                  </a:lnTo>
                  <a:lnTo>
                    <a:pt x="127438" y="30043"/>
                  </a:lnTo>
                  <a:lnTo>
                    <a:pt x="129205" y="6191"/>
                  </a:lnTo>
                  <a:lnTo>
                    <a:pt x="127898" y="4111"/>
                  </a:lnTo>
                  <a:lnTo>
                    <a:pt x="125704" y="2725"/>
                  </a:lnTo>
                  <a:lnTo>
                    <a:pt x="117836" y="114"/>
                  </a:lnTo>
                  <a:lnTo>
                    <a:pt x="111171" y="0"/>
                  </a:lnTo>
                  <a:lnTo>
                    <a:pt x="104459" y="3501"/>
                  </a:lnTo>
                  <a:lnTo>
                    <a:pt x="97067" y="8143"/>
                  </a:lnTo>
                  <a:lnTo>
                    <a:pt x="85468" y="12080"/>
                  </a:lnTo>
                  <a:lnTo>
                    <a:pt x="65736" y="28285"/>
                  </a:lnTo>
                  <a:lnTo>
                    <a:pt x="30034" y="81203"/>
                  </a:lnTo>
                  <a:lnTo>
                    <a:pt x="13718" y="115733"/>
                  </a:lnTo>
                  <a:lnTo>
                    <a:pt x="6973" y="151963"/>
                  </a:lnTo>
                  <a:lnTo>
                    <a:pt x="2145" y="161439"/>
                  </a:lnTo>
                  <a:lnTo>
                    <a:pt x="0" y="170061"/>
                  </a:lnTo>
                  <a:lnTo>
                    <a:pt x="751" y="174212"/>
                  </a:lnTo>
                  <a:lnTo>
                    <a:pt x="7934" y="190379"/>
                  </a:lnTo>
                  <a:lnTo>
                    <a:pt x="8686" y="194372"/>
                  </a:lnTo>
                  <a:lnTo>
                    <a:pt x="22097" y="2142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SMARTInkShape-680"/>
            <p:cNvSpPr/>
            <p:nvPr/>
          </p:nvSpPr>
          <p:spPr>
            <a:xfrm>
              <a:off x="4381505" y="4548201"/>
              <a:ext cx="130965" cy="236247"/>
            </a:xfrm>
            <a:custGeom>
              <a:avLst/>
              <a:gdLst/>
              <a:ahLst/>
              <a:cxnLst/>
              <a:rect l="0" t="0" r="0" b="0"/>
              <a:pathLst>
                <a:path w="130965" h="236247">
                  <a:moveTo>
                    <a:pt x="107151" y="35705"/>
                  </a:moveTo>
                  <a:lnTo>
                    <a:pt x="107151" y="25454"/>
                  </a:lnTo>
                  <a:lnTo>
                    <a:pt x="105828" y="24902"/>
                  </a:lnTo>
                  <a:lnTo>
                    <a:pt x="100831" y="24289"/>
                  </a:lnTo>
                  <a:lnTo>
                    <a:pt x="98969" y="22803"/>
                  </a:lnTo>
                  <a:lnTo>
                    <a:pt x="94249" y="11702"/>
                  </a:lnTo>
                  <a:lnTo>
                    <a:pt x="85037" y="1790"/>
                  </a:lnTo>
                  <a:lnTo>
                    <a:pt x="73237" y="145"/>
                  </a:lnTo>
                  <a:lnTo>
                    <a:pt x="55019" y="0"/>
                  </a:lnTo>
                  <a:lnTo>
                    <a:pt x="52553" y="1319"/>
                  </a:lnTo>
                  <a:lnTo>
                    <a:pt x="50909" y="3520"/>
                  </a:lnTo>
                  <a:lnTo>
                    <a:pt x="49812" y="6311"/>
                  </a:lnTo>
                  <a:lnTo>
                    <a:pt x="47759" y="8172"/>
                  </a:lnTo>
                  <a:lnTo>
                    <a:pt x="41949" y="10239"/>
                  </a:lnTo>
                  <a:lnTo>
                    <a:pt x="34957" y="18213"/>
                  </a:lnTo>
                  <a:lnTo>
                    <a:pt x="28763" y="29254"/>
                  </a:lnTo>
                  <a:lnTo>
                    <a:pt x="23953" y="42907"/>
                  </a:lnTo>
                  <a:lnTo>
                    <a:pt x="7429" y="69710"/>
                  </a:lnTo>
                  <a:lnTo>
                    <a:pt x="2198" y="91936"/>
                  </a:lnTo>
                  <a:lnTo>
                    <a:pt x="81" y="151266"/>
                  </a:lnTo>
                  <a:lnTo>
                    <a:pt x="0" y="192595"/>
                  </a:lnTo>
                  <a:lnTo>
                    <a:pt x="3525" y="201566"/>
                  </a:lnTo>
                  <a:lnTo>
                    <a:pt x="16567" y="218105"/>
                  </a:lnTo>
                  <a:lnTo>
                    <a:pt x="24118" y="222605"/>
                  </a:lnTo>
                  <a:lnTo>
                    <a:pt x="31883" y="225928"/>
                  </a:lnTo>
                  <a:lnTo>
                    <a:pt x="43692" y="233914"/>
                  </a:lnTo>
                  <a:lnTo>
                    <a:pt x="51607" y="236246"/>
                  </a:lnTo>
                  <a:lnTo>
                    <a:pt x="63062" y="233754"/>
                  </a:lnTo>
                  <a:lnTo>
                    <a:pt x="130964" y="214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SMARTInkShape-681"/>
            <p:cNvSpPr/>
            <p:nvPr/>
          </p:nvSpPr>
          <p:spPr>
            <a:xfrm>
              <a:off x="4774449" y="4524883"/>
              <a:ext cx="178552" cy="225712"/>
            </a:xfrm>
            <a:custGeom>
              <a:avLst/>
              <a:gdLst/>
              <a:ahLst/>
              <a:cxnLst/>
              <a:rect l="0" t="0" r="0" b="0"/>
              <a:pathLst>
                <a:path w="178552" h="225712">
                  <a:moveTo>
                    <a:pt x="35676" y="47117"/>
                  </a:moveTo>
                  <a:lnTo>
                    <a:pt x="25425" y="67620"/>
                  </a:lnTo>
                  <a:lnTo>
                    <a:pt x="22476" y="114339"/>
                  </a:lnTo>
                  <a:lnTo>
                    <a:pt x="15596" y="127742"/>
                  </a:lnTo>
                  <a:lnTo>
                    <a:pt x="11892" y="185926"/>
                  </a:lnTo>
                  <a:lnTo>
                    <a:pt x="11876" y="193918"/>
                  </a:lnTo>
                  <a:lnTo>
                    <a:pt x="8341" y="201879"/>
                  </a:lnTo>
                  <a:lnTo>
                    <a:pt x="1614" y="211449"/>
                  </a:lnTo>
                  <a:lnTo>
                    <a:pt x="0" y="225159"/>
                  </a:lnTo>
                  <a:lnTo>
                    <a:pt x="6291" y="225547"/>
                  </a:lnTo>
                  <a:lnTo>
                    <a:pt x="8148" y="224279"/>
                  </a:lnTo>
                  <a:lnTo>
                    <a:pt x="9387" y="222110"/>
                  </a:lnTo>
                  <a:lnTo>
                    <a:pt x="11537" y="213575"/>
                  </a:lnTo>
                  <a:lnTo>
                    <a:pt x="11719" y="207970"/>
                  </a:lnTo>
                  <a:lnTo>
                    <a:pt x="15327" y="201069"/>
                  </a:lnTo>
                  <a:lnTo>
                    <a:pt x="20017" y="193592"/>
                  </a:lnTo>
                  <a:lnTo>
                    <a:pt x="23029" y="178013"/>
                  </a:lnTo>
                  <a:lnTo>
                    <a:pt x="24995" y="150050"/>
                  </a:lnTo>
                  <a:lnTo>
                    <a:pt x="33174" y="127666"/>
                  </a:lnTo>
                  <a:lnTo>
                    <a:pt x="35887" y="114667"/>
                  </a:lnTo>
                  <a:lnTo>
                    <a:pt x="43529" y="98588"/>
                  </a:lnTo>
                  <a:lnTo>
                    <a:pt x="47704" y="78977"/>
                  </a:lnTo>
                  <a:lnTo>
                    <a:pt x="56769" y="59829"/>
                  </a:lnTo>
                  <a:lnTo>
                    <a:pt x="57675" y="55592"/>
                  </a:lnTo>
                  <a:lnTo>
                    <a:pt x="65272" y="43307"/>
                  </a:lnTo>
                  <a:lnTo>
                    <a:pt x="78368" y="27305"/>
                  </a:lnTo>
                  <a:lnTo>
                    <a:pt x="81108" y="19350"/>
                  </a:lnTo>
                  <a:lnTo>
                    <a:pt x="83162" y="16699"/>
                  </a:lnTo>
                  <a:lnTo>
                    <a:pt x="88972" y="13754"/>
                  </a:lnTo>
                  <a:lnTo>
                    <a:pt x="103481" y="10541"/>
                  </a:lnTo>
                  <a:lnTo>
                    <a:pt x="116712" y="1208"/>
                  </a:lnTo>
                  <a:lnTo>
                    <a:pt x="124657" y="0"/>
                  </a:lnTo>
                  <a:lnTo>
                    <a:pt x="131667" y="3246"/>
                  </a:lnTo>
                  <a:lnTo>
                    <a:pt x="148499" y="17241"/>
                  </a:lnTo>
                  <a:lnTo>
                    <a:pt x="151966" y="24138"/>
                  </a:lnTo>
                  <a:lnTo>
                    <a:pt x="154495" y="41294"/>
                  </a:lnTo>
                  <a:lnTo>
                    <a:pt x="154576" y="47204"/>
                  </a:lnTo>
                  <a:lnTo>
                    <a:pt x="158194" y="57298"/>
                  </a:lnTo>
                  <a:lnTo>
                    <a:pt x="162889" y="66194"/>
                  </a:lnTo>
                  <a:lnTo>
                    <a:pt x="165532" y="79963"/>
                  </a:lnTo>
                  <a:lnTo>
                    <a:pt x="166616" y="135664"/>
                  </a:lnTo>
                  <a:lnTo>
                    <a:pt x="165313" y="157285"/>
                  </a:lnTo>
                  <a:lnTo>
                    <a:pt x="156393" y="181406"/>
                  </a:lnTo>
                  <a:lnTo>
                    <a:pt x="154884" y="209740"/>
                  </a:lnTo>
                  <a:lnTo>
                    <a:pt x="158331" y="215526"/>
                  </a:lnTo>
                  <a:lnTo>
                    <a:pt x="166158" y="225115"/>
                  </a:lnTo>
                  <a:lnTo>
                    <a:pt x="178551" y="2257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SMARTInkShape-682"/>
            <p:cNvSpPr/>
            <p:nvPr/>
          </p:nvSpPr>
          <p:spPr>
            <a:xfrm>
              <a:off x="3406878" y="3833861"/>
              <a:ext cx="212623" cy="404765"/>
            </a:xfrm>
            <a:custGeom>
              <a:avLst/>
              <a:gdLst/>
              <a:ahLst/>
              <a:cxnLst/>
              <a:rect l="0" t="0" r="0" b="0"/>
              <a:pathLst>
                <a:path w="212623" h="404765">
                  <a:moveTo>
                    <a:pt x="200716" y="345233"/>
                  </a:moveTo>
                  <a:lnTo>
                    <a:pt x="200716" y="286410"/>
                  </a:lnTo>
                  <a:lnTo>
                    <a:pt x="200716" y="228290"/>
                  </a:lnTo>
                  <a:lnTo>
                    <a:pt x="197188" y="216970"/>
                  </a:lnTo>
                  <a:lnTo>
                    <a:pt x="181730" y="186594"/>
                  </a:lnTo>
                  <a:lnTo>
                    <a:pt x="177011" y="171817"/>
                  </a:lnTo>
                  <a:lnTo>
                    <a:pt x="160520" y="150923"/>
                  </a:lnTo>
                  <a:lnTo>
                    <a:pt x="152864" y="146425"/>
                  </a:lnTo>
                  <a:lnTo>
                    <a:pt x="106195" y="131749"/>
                  </a:lnTo>
                  <a:lnTo>
                    <a:pt x="101983" y="131473"/>
                  </a:lnTo>
                  <a:lnTo>
                    <a:pt x="62941" y="143078"/>
                  </a:lnTo>
                  <a:lnTo>
                    <a:pt x="38096" y="163041"/>
                  </a:lnTo>
                  <a:lnTo>
                    <a:pt x="26120" y="176009"/>
                  </a:lnTo>
                  <a:lnTo>
                    <a:pt x="15516" y="194698"/>
                  </a:lnTo>
                  <a:lnTo>
                    <a:pt x="171" y="246567"/>
                  </a:lnTo>
                  <a:lnTo>
                    <a:pt x="0" y="277873"/>
                  </a:lnTo>
                  <a:lnTo>
                    <a:pt x="10468" y="315893"/>
                  </a:lnTo>
                  <a:lnTo>
                    <a:pt x="26647" y="337090"/>
                  </a:lnTo>
                  <a:lnTo>
                    <a:pt x="42076" y="351807"/>
                  </a:lnTo>
                  <a:lnTo>
                    <a:pt x="49952" y="354769"/>
                  </a:lnTo>
                  <a:lnTo>
                    <a:pt x="85624" y="357077"/>
                  </a:lnTo>
                  <a:lnTo>
                    <a:pt x="93560" y="353584"/>
                  </a:lnTo>
                  <a:lnTo>
                    <a:pt x="101497" y="348945"/>
                  </a:lnTo>
                  <a:lnTo>
                    <a:pt x="113403" y="345010"/>
                  </a:lnTo>
                  <a:lnTo>
                    <a:pt x="121341" y="339401"/>
                  </a:lnTo>
                  <a:lnTo>
                    <a:pt x="145153" y="307037"/>
                  </a:lnTo>
                  <a:lnTo>
                    <a:pt x="149563" y="294743"/>
                  </a:lnTo>
                  <a:lnTo>
                    <a:pt x="158714" y="265292"/>
                  </a:lnTo>
                  <a:lnTo>
                    <a:pt x="173593" y="226095"/>
                  </a:lnTo>
                  <a:lnTo>
                    <a:pt x="176709" y="170603"/>
                  </a:lnTo>
                  <a:lnTo>
                    <a:pt x="187138" y="116662"/>
                  </a:lnTo>
                  <a:lnTo>
                    <a:pt x="188663" y="70262"/>
                  </a:lnTo>
                  <a:lnTo>
                    <a:pt x="176999" y="12214"/>
                  </a:lnTo>
                  <a:lnTo>
                    <a:pt x="176904" y="0"/>
                  </a:lnTo>
                  <a:lnTo>
                    <a:pt x="176903" y="53154"/>
                  </a:lnTo>
                  <a:lnTo>
                    <a:pt x="176903" y="107202"/>
                  </a:lnTo>
                  <a:lnTo>
                    <a:pt x="176903" y="156313"/>
                  </a:lnTo>
                  <a:lnTo>
                    <a:pt x="176903" y="208152"/>
                  </a:lnTo>
                  <a:lnTo>
                    <a:pt x="176903" y="262652"/>
                  </a:lnTo>
                  <a:lnTo>
                    <a:pt x="176903" y="320442"/>
                  </a:lnTo>
                  <a:lnTo>
                    <a:pt x="178226" y="336860"/>
                  </a:lnTo>
                  <a:lnTo>
                    <a:pt x="188319" y="384206"/>
                  </a:lnTo>
                  <a:lnTo>
                    <a:pt x="188664" y="396615"/>
                  </a:lnTo>
                  <a:lnTo>
                    <a:pt x="190036" y="399331"/>
                  </a:lnTo>
                  <a:lnTo>
                    <a:pt x="192273" y="401142"/>
                  </a:lnTo>
                  <a:lnTo>
                    <a:pt x="200222" y="404552"/>
                  </a:lnTo>
                  <a:lnTo>
                    <a:pt x="212622" y="4047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SMARTInkShape-683"/>
            <p:cNvSpPr/>
            <p:nvPr/>
          </p:nvSpPr>
          <p:spPr>
            <a:xfrm>
              <a:off x="3750469" y="3869531"/>
              <a:ext cx="47626" cy="23814"/>
            </a:xfrm>
            <a:custGeom>
              <a:avLst/>
              <a:gdLst/>
              <a:ahLst/>
              <a:cxnLst/>
              <a:rect l="0" t="0" r="0" b="0"/>
              <a:pathLst>
                <a:path w="47626" h="23814">
                  <a:moveTo>
                    <a:pt x="0" y="0"/>
                  </a:moveTo>
                  <a:lnTo>
                    <a:pt x="6321" y="6321"/>
                  </a:lnTo>
                  <a:lnTo>
                    <a:pt x="12951" y="9424"/>
                  </a:lnTo>
                  <a:lnTo>
                    <a:pt x="31887" y="12903"/>
                  </a:lnTo>
                  <a:lnTo>
                    <a:pt x="47625" y="238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SMARTInkShape-684"/>
            <p:cNvSpPr/>
            <p:nvPr/>
          </p:nvSpPr>
          <p:spPr>
            <a:xfrm>
              <a:off x="4715427" y="4869656"/>
              <a:ext cx="153692" cy="226219"/>
            </a:xfrm>
            <a:custGeom>
              <a:avLst/>
              <a:gdLst/>
              <a:ahLst/>
              <a:cxnLst/>
              <a:rect l="0" t="0" r="0" b="0"/>
              <a:pathLst>
                <a:path w="153692" h="226219">
                  <a:moveTo>
                    <a:pt x="118511" y="23814"/>
                  </a:moveTo>
                  <a:lnTo>
                    <a:pt x="118511" y="13561"/>
                  </a:lnTo>
                  <a:lnTo>
                    <a:pt x="108259" y="1801"/>
                  </a:lnTo>
                  <a:lnTo>
                    <a:pt x="96498" y="158"/>
                  </a:lnTo>
                  <a:lnTo>
                    <a:pt x="42610" y="0"/>
                  </a:lnTo>
                  <a:lnTo>
                    <a:pt x="34947" y="3528"/>
                  </a:lnTo>
                  <a:lnTo>
                    <a:pt x="13069" y="22114"/>
                  </a:lnTo>
                  <a:lnTo>
                    <a:pt x="13821" y="24003"/>
                  </a:lnTo>
                  <a:lnTo>
                    <a:pt x="31146" y="44868"/>
                  </a:lnTo>
                  <a:lnTo>
                    <a:pt x="33380" y="52133"/>
                  </a:lnTo>
                  <a:lnTo>
                    <a:pt x="35298" y="54598"/>
                  </a:lnTo>
                  <a:lnTo>
                    <a:pt x="59220" y="68667"/>
                  </a:lnTo>
                  <a:lnTo>
                    <a:pt x="63108" y="69590"/>
                  </a:lnTo>
                  <a:lnTo>
                    <a:pt x="74902" y="77211"/>
                  </a:lnTo>
                  <a:lnTo>
                    <a:pt x="114543" y="113803"/>
                  </a:lnTo>
                  <a:lnTo>
                    <a:pt x="122480" y="116725"/>
                  </a:lnTo>
                  <a:lnTo>
                    <a:pt x="125126" y="118827"/>
                  </a:lnTo>
                  <a:lnTo>
                    <a:pt x="138135" y="139234"/>
                  </a:lnTo>
                  <a:lnTo>
                    <a:pt x="142405" y="150910"/>
                  </a:lnTo>
                  <a:lnTo>
                    <a:pt x="152411" y="164348"/>
                  </a:lnTo>
                  <a:lnTo>
                    <a:pt x="153691" y="172315"/>
                  </a:lnTo>
                  <a:lnTo>
                    <a:pt x="150462" y="179331"/>
                  </a:lnTo>
                  <a:lnTo>
                    <a:pt x="145941" y="186859"/>
                  </a:lnTo>
                  <a:lnTo>
                    <a:pt x="143931" y="194615"/>
                  </a:lnTo>
                  <a:lnTo>
                    <a:pt x="142072" y="197212"/>
                  </a:lnTo>
                  <a:lnTo>
                    <a:pt x="139510" y="198943"/>
                  </a:lnTo>
                  <a:lnTo>
                    <a:pt x="133135" y="202189"/>
                  </a:lnTo>
                  <a:lnTo>
                    <a:pt x="122109" y="210133"/>
                  </a:lnTo>
                  <a:lnTo>
                    <a:pt x="110463" y="214397"/>
                  </a:lnTo>
                  <a:lnTo>
                    <a:pt x="98634" y="222128"/>
                  </a:lnTo>
                  <a:lnTo>
                    <a:pt x="86751" y="225007"/>
                  </a:lnTo>
                  <a:lnTo>
                    <a:pt x="27229" y="226216"/>
                  </a:lnTo>
                  <a:lnTo>
                    <a:pt x="19292" y="226218"/>
                  </a:lnTo>
                  <a:lnTo>
                    <a:pt x="16646" y="224895"/>
                  </a:lnTo>
                  <a:lnTo>
                    <a:pt x="14882" y="222691"/>
                  </a:lnTo>
                  <a:lnTo>
                    <a:pt x="11599" y="216713"/>
                  </a:lnTo>
                  <a:lnTo>
                    <a:pt x="5731" y="209647"/>
                  </a:lnTo>
                  <a:lnTo>
                    <a:pt x="2240" y="198569"/>
                  </a:lnTo>
                  <a:lnTo>
                    <a:pt x="0" y="176219"/>
                  </a:lnTo>
                  <a:lnTo>
                    <a:pt x="11354" y="154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SMARTInkShape-685"/>
            <p:cNvSpPr/>
            <p:nvPr/>
          </p:nvSpPr>
          <p:spPr>
            <a:xfrm>
              <a:off x="5893642" y="4095918"/>
              <a:ext cx="214264" cy="404646"/>
            </a:xfrm>
            <a:custGeom>
              <a:avLst/>
              <a:gdLst/>
              <a:ahLst/>
              <a:cxnLst/>
              <a:rect l="0" t="0" r="0" b="0"/>
              <a:pathLst>
                <a:path w="214264" h="404646">
                  <a:moveTo>
                    <a:pt x="107108" y="142707"/>
                  </a:moveTo>
                  <a:lnTo>
                    <a:pt x="100787" y="136386"/>
                  </a:lnTo>
                  <a:lnTo>
                    <a:pt x="97684" y="129755"/>
                  </a:lnTo>
                  <a:lnTo>
                    <a:pt x="93975" y="109813"/>
                  </a:lnTo>
                  <a:lnTo>
                    <a:pt x="84964" y="97283"/>
                  </a:lnTo>
                  <a:lnTo>
                    <a:pt x="80509" y="96060"/>
                  </a:lnTo>
                  <a:lnTo>
                    <a:pt x="65602" y="95139"/>
                  </a:lnTo>
                  <a:lnTo>
                    <a:pt x="58675" y="98635"/>
                  </a:lnTo>
                  <a:lnTo>
                    <a:pt x="54976" y="101420"/>
                  </a:lnTo>
                  <a:lnTo>
                    <a:pt x="50866" y="108041"/>
                  </a:lnTo>
                  <a:lnTo>
                    <a:pt x="47716" y="115394"/>
                  </a:lnTo>
                  <a:lnTo>
                    <a:pt x="17050" y="162783"/>
                  </a:lnTo>
                  <a:lnTo>
                    <a:pt x="9357" y="187634"/>
                  </a:lnTo>
                  <a:lnTo>
                    <a:pt x="6222" y="192502"/>
                  </a:lnTo>
                  <a:lnTo>
                    <a:pt x="1811" y="211995"/>
                  </a:lnTo>
                  <a:lnTo>
                    <a:pt x="0" y="253673"/>
                  </a:lnTo>
                  <a:lnTo>
                    <a:pt x="3502" y="261699"/>
                  </a:lnTo>
                  <a:lnTo>
                    <a:pt x="17689" y="279295"/>
                  </a:lnTo>
                  <a:lnTo>
                    <a:pt x="24593" y="282788"/>
                  </a:lnTo>
                  <a:lnTo>
                    <a:pt x="28285" y="283719"/>
                  </a:lnTo>
                  <a:lnTo>
                    <a:pt x="32070" y="283017"/>
                  </a:lnTo>
                  <a:lnTo>
                    <a:pt x="45273" y="275167"/>
                  </a:lnTo>
                  <a:lnTo>
                    <a:pt x="67750" y="252132"/>
                  </a:lnTo>
                  <a:lnTo>
                    <a:pt x="107114" y="193026"/>
                  </a:lnTo>
                  <a:lnTo>
                    <a:pt x="138858" y="138379"/>
                  </a:lnTo>
                  <a:lnTo>
                    <a:pt x="166638" y="83155"/>
                  </a:lnTo>
                  <a:lnTo>
                    <a:pt x="175018" y="62885"/>
                  </a:lnTo>
                  <a:lnTo>
                    <a:pt x="190342" y="4129"/>
                  </a:lnTo>
                  <a:lnTo>
                    <a:pt x="190448" y="0"/>
                  </a:lnTo>
                  <a:lnTo>
                    <a:pt x="190453" y="17573"/>
                  </a:lnTo>
                  <a:lnTo>
                    <a:pt x="179649" y="63906"/>
                  </a:lnTo>
                  <a:lnTo>
                    <a:pt x="177549" y="87314"/>
                  </a:lnTo>
                  <a:lnTo>
                    <a:pt x="168338" y="133175"/>
                  </a:lnTo>
                  <a:lnTo>
                    <a:pt x="166788" y="192195"/>
                  </a:lnTo>
                  <a:lnTo>
                    <a:pt x="170187" y="250109"/>
                  </a:lnTo>
                  <a:lnTo>
                    <a:pt x="181340" y="308371"/>
                  </a:lnTo>
                  <a:lnTo>
                    <a:pt x="200171" y="364897"/>
                  </a:lnTo>
                  <a:lnTo>
                    <a:pt x="214263" y="4046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SMARTInkShape-686"/>
            <p:cNvSpPr/>
            <p:nvPr/>
          </p:nvSpPr>
          <p:spPr>
            <a:xfrm>
              <a:off x="5036345" y="4886649"/>
              <a:ext cx="178434" cy="221132"/>
            </a:xfrm>
            <a:custGeom>
              <a:avLst/>
              <a:gdLst/>
              <a:ahLst/>
              <a:cxnLst/>
              <a:rect l="0" t="0" r="0" b="0"/>
              <a:pathLst>
                <a:path w="178434" h="221132">
                  <a:moveTo>
                    <a:pt x="0" y="78256"/>
                  </a:moveTo>
                  <a:lnTo>
                    <a:pt x="6319" y="84579"/>
                  </a:lnTo>
                  <a:lnTo>
                    <a:pt x="12950" y="87681"/>
                  </a:lnTo>
                  <a:lnTo>
                    <a:pt x="16571" y="88509"/>
                  </a:lnTo>
                  <a:lnTo>
                    <a:pt x="35809" y="99370"/>
                  </a:lnTo>
                  <a:lnTo>
                    <a:pt x="75407" y="102022"/>
                  </a:lnTo>
                  <a:lnTo>
                    <a:pt x="83343" y="98521"/>
                  </a:lnTo>
                  <a:lnTo>
                    <a:pt x="91280" y="93878"/>
                  </a:lnTo>
                  <a:lnTo>
                    <a:pt x="104803" y="90653"/>
                  </a:lnTo>
                  <a:lnTo>
                    <a:pt x="116196" y="82077"/>
                  </a:lnTo>
                  <a:lnTo>
                    <a:pt x="127326" y="78067"/>
                  </a:lnTo>
                  <a:lnTo>
                    <a:pt x="172456" y="36765"/>
                  </a:lnTo>
                  <a:lnTo>
                    <a:pt x="175866" y="29830"/>
                  </a:lnTo>
                  <a:lnTo>
                    <a:pt x="178433" y="9123"/>
                  </a:lnTo>
                  <a:lnTo>
                    <a:pt x="177164" y="8356"/>
                  </a:lnTo>
                  <a:lnTo>
                    <a:pt x="168327" y="7022"/>
                  </a:lnTo>
                  <a:lnTo>
                    <a:pt x="160852" y="559"/>
                  </a:lnTo>
                  <a:lnTo>
                    <a:pt x="158828" y="0"/>
                  </a:lnTo>
                  <a:lnTo>
                    <a:pt x="157479" y="950"/>
                  </a:lnTo>
                  <a:lnTo>
                    <a:pt x="156579" y="2907"/>
                  </a:lnTo>
                  <a:lnTo>
                    <a:pt x="148524" y="5081"/>
                  </a:lnTo>
                  <a:lnTo>
                    <a:pt x="123774" y="7914"/>
                  </a:lnTo>
                  <a:lnTo>
                    <a:pt x="107302" y="19726"/>
                  </a:lnTo>
                  <a:lnTo>
                    <a:pt x="55562" y="70325"/>
                  </a:lnTo>
                  <a:lnTo>
                    <a:pt x="51152" y="81786"/>
                  </a:lnTo>
                  <a:lnTo>
                    <a:pt x="42000" y="110705"/>
                  </a:lnTo>
                  <a:lnTo>
                    <a:pt x="27121" y="136835"/>
                  </a:lnTo>
                  <a:lnTo>
                    <a:pt x="24465" y="159796"/>
                  </a:lnTo>
                  <a:lnTo>
                    <a:pt x="27630" y="170941"/>
                  </a:lnTo>
                  <a:lnTo>
                    <a:pt x="32123" y="180304"/>
                  </a:lnTo>
                  <a:lnTo>
                    <a:pt x="35976" y="193013"/>
                  </a:lnTo>
                  <a:lnTo>
                    <a:pt x="41565" y="201138"/>
                  </a:lnTo>
                  <a:lnTo>
                    <a:pt x="48459" y="205632"/>
                  </a:lnTo>
                  <a:lnTo>
                    <a:pt x="63663" y="208516"/>
                  </a:lnTo>
                  <a:lnTo>
                    <a:pt x="80729" y="210408"/>
                  </a:lnTo>
                  <a:lnTo>
                    <a:pt x="107155" y="2211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2136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Interpret The Graph Below:</a:t>
            </a:r>
          </a:p>
        </p:txBody>
      </p:sp>
      <p:pic>
        <p:nvPicPr>
          <p:cNvPr id="136" name="Shape 136" descr="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29000" y="1974850"/>
            <a:ext cx="5486399" cy="4529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2136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Interpret The Graph Below: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2136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19088" marR="0" lvl="0" indent="-31908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None/>
            </a:pPr>
            <a:endParaRPr sz="29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43" name="Shape 143" descr="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524000"/>
            <a:ext cx="5486399" cy="4529138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/>
          <p:nvPr/>
        </p:nvSpPr>
        <p:spPr>
          <a:xfrm>
            <a:off x="7391400" y="1524000"/>
            <a:ext cx="2971799" cy="4576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graph shows an object which is not moving (at rest).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>
                <a:solidFill>
                  <a:srgbClr val="FF0000"/>
                </a:solidFill>
              </a:rPr>
              <a:t>Speed=0</a:t>
            </a:r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distance stays the same as time goes by because it is not moving.</a:t>
            </a:r>
          </a:p>
        </p:txBody>
      </p:sp>
      <p:sp>
        <p:nvSpPr>
          <p:cNvPr id="138" name="SMARTInkShape-687"/>
          <p:cNvSpPr/>
          <p:nvPr/>
        </p:nvSpPr>
        <p:spPr>
          <a:xfrm>
            <a:off x="1202677" y="309722"/>
            <a:ext cx="9939139" cy="6155374"/>
          </a:xfrm>
          <a:custGeom>
            <a:avLst/>
            <a:gdLst/>
            <a:ahLst/>
            <a:cxnLst/>
            <a:rect l="0" t="0" r="0" b="0"/>
            <a:pathLst>
              <a:path w="9939139" h="6155374">
                <a:moveTo>
                  <a:pt x="23667" y="226059"/>
                </a:moveTo>
                <a:lnTo>
                  <a:pt x="23667" y="283135"/>
                </a:lnTo>
                <a:lnTo>
                  <a:pt x="23667" y="337553"/>
                </a:lnTo>
                <a:lnTo>
                  <a:pt x="23667" y="393024"/>
                </a:lnTo>
                <a:lnTo>
                  <a:pt x="23667" y="445339"/>
                </a:lnTo>
                <a:lnTo>
                  <a:pt x="23667" y="504063"/>
                </a:lnTo>
                <a:lnTo>
                  <a:pt x="23667" y="563523"/>
                </a:lnTo>
                <a:lnTo>
                  <a:pt x="23667" y="619504"/>
                </a:lnTo>
                <a:lnTo>
                  <a:pt x="23667" y="678568"/>
                </a:lnTo>
                <a:lnTo>
                  <a:pt x="23667" y="738037"/>
                </a:lnTo>
                <a:lnTo>
                  <a:pt x="23667" y="789183"/>
                </a:lnTo>
                <a:lnTo>
                  <a:pt x="29987" y="843530"/>
                </a:lnTo>
                <a:lnTo>
                  <a:pt x="34470" y="893805"/>
                </a:lnTo>
                <a:lnTo>
                  <a:pt x="38883" y="949793"/>
                </a:lnTo>
                <a:lnTo>
                  <a:pt x="45781" y="1005783"/>
                </a:lnTo>
                <a:lnTo>
                  <a:pt x="46976" y="1052107"/>
                </a:lnTo>
                <a:lnTo>
                  <a:pt x="48703" y="1106985"/>
                </a:lnTo>
                <a:lnTo>
                  <a:pt x="55632" y="1151913"/>
                </a:lnTo>
                <a:lnTo>
                  <a:pt x="58274" y="1198739"/>
                </a:lnTo>
                <a:lnTo>
                  <a:pt x="60379" y="1244805"/>
                </a:lnTo>
                <a:lnTo>
                  <a:pt x="68744" y="1300124"/>
                </a:lnTo>
                <a:lnTo>
                  <a:pt x="74065" y="1345988"/>
                </a:lnTo>
                <a:lnTo>
                  <a:pt x="80492" y="1393091"/>
                </a:lnTo>
                <a:lnTo>
                  <a:pt x="82396" y="1440562"/>
                </a:lnTo>
                <a:lnTo>
                  <a:pt x="86488" y="1488141"/>
                </a:lnTo>
                <a:lnTo>
                  <a:pt x="92551" y="1535753"/>
                </a:lnTo>
                <a:lnTo>
                  <a:pt x="97876" y="1586901"/>
                </a:lnTo>
                <a:lnTo>
                  <a:pt x="104304" y="1640421"/>
                </a:lnTo>
                <a:lnTo>
                  <a:pt x="106209" y="1689793"/>
                </a:lnTo>
                <a:lnTo>
                  <a:pt x="110301" y="1737935"/>
                </a:lnTo>
                <a:lnTo>
                  <a:pt x="116364" y="1789241"/>
                </a:lnTo>
                <a:lnTo>
                  <a:pt x="121688" y="1842808"/>
                </a:lnTo>
                <a:lnTo>
                  <a:pt x="128116" y="1892193"/>
                </a:lnTo>
                <a:lnTo>
                  <a:pt x="133549" y="1943868"/>
                </a:lnTo>
                <a:lnTo>
                  <a:pt x="140009" y="1997543"/>
                </a:lnTo>
                <a:lnTo>
                  <a:pt x="141923" y="2050488"/>
                </a:lnTo>
                <a:lnTo>
                  <a:pt x="142491" y="2104541"/>
                </a:lnTo>
                <a:lnTo>
                  <a:pt x="146186" y="2157598"/>
                </a:lnTo>
                <a:lnTo>
                  <a:pt x="152132" y="2211683"/>
                </a:lnTo>
                <a:lnTo>
                  <a:pt x="153894" y="2264750"/>
                </a:lnTo>
                <a:lnTo>
                  <a:pt x="154416" y="2318838"/>
                </a:lnTo>
                <a:lnTo>
                  <a:pt x="154570" y="2371906"/>
                </a:lnTo>
                <a:lnTo>
                  <a:pt x="154616" y="2429522"/>
                </a:lnTo>
                <a:lnTo>
                  <a:pt x="154630" y="2484958"/>
                </a:lnTo>
                <a:lnTo>
                  <a:pt x="154634" y="2538425"/>
                </a:lnTo>
                <a:lnTo>
                  <a:pt x="154635" y="2596159"/>
                </a:lnTo>
                <a:lnTo>
                  <a:pt x="154635" y="2651630"/>
                </a:lnTo>
                <a:lnTo>
                  <a:pt x="158163" y="2705108"/>
                </a:lnTo>
                <a:lnTo>
                  <a:pt x="160531" y="2762846"/>
                </a:lnTo>
                <a:lnTo>
                  <a:pt x="156382" y="2821846"/>
                </a:lnTo>
                <a:lnTo>
                  <a:pt x="155153" y="2877692"/>
                </a:lnTo>
                <a:lnTo>
                  <a:pt x="154789" y="2931280"/>
                </a:lnTo>
                <a:lnTo>
                  <a:pt x="154681" y="2989050"/>
                </a:lnTo>
                <a:lnTo>
                  <a:pt x="154649" y="3044532"/>
                </a:lnTo>
                <a:lnTo>
                  <a:pt x="154640" y="3101541"/>
                </a:lnTo>
                <a:lnTo>
                  <a:pt x="154637" y="3144468"/>
                </a:lnTo>
                <a:lnTo>
                  <a:pt x="154636" y="3185595"/>
                </a:lnTo>
                <a:lnTo>
                  <a:pt x="151108" y="3225922"/>
                </a:lnTo>
                <a:lnTo>
                  <a:pt x="146453" y="3265894"/>
                </a:lnTo>
                <a:lnTo>
                  <a:pt x="144384" y="3305708"/>
                </a:lnTo>
                <a:lnTo>
                  <a:pt x="143465" y="3348979"/>
                </a:lnTo>
                <a:lnTo>
                  <a:pt x="141733" y="3393347"/>
                </a:lnTo>
                <a:lnTo>
                  <a:pt x="136554" y="3435114"/>
                </a:lnTo>
                <a:lnTo>
                  <a:pt x="133370" y="3479254"/>
                </a:lnTo>
                <a:lnTo>
                  <a:pt x="130632" y="3524007"/>
                </a:lnTo>
                <a:lnTo>
                  <a:pt x="125006" y="3565945"/>
                </a:lnTo>
                <a:lnTo>
                  <a:pt x="121623" y="3610161"/>
                </a:lnTo>
                <a:lnTo>
                  <a:pt x="118797" y="3654948"/>
                </a:lnTo>
                <a:lnTo>
                  <a:pt x="113131" y="3696902"/>
                </a:lnTo>
                <a:lnTo>
                  <a:pt x="106203" y="3741125"/>
                </a:lnTo>
                <a:lnTo>
                  <a:pt x="100037" y="3785915"/>
                </a:lnTo>
                <a:lnTo>
                  <a:pt x="97297" y="3827870"/>
                </a:lnTo>
                <a:lnTo>
                  <a:pt x="92551" y="3872093"/>
                </a:lnTo>
                <a:lnTo>
                  <a:pt x="86032" y="3916884"/>
                </a:lnTo>
                <a:lnTo>
                  <a:pt x="78725" y="3958839"/>
                </a:lnTo>
                <a:lnTo>
                  <a:pt x="71068" y="3999534"/>
                </a:lnTo>
                <a:lnTo>
                  <a:pt x="64578" y="4039670"/>
                </a:lnTo>
                <a:lnTo>
                  <a:pt x="61693" y="4079556"/>
                </a:lnTo>
                <a:lnTo>
                  <a:pt x="56883" y="4119332"/>
                </a:lnTo>
                <a:lnTo>
                  <a:pt x="51659" y="4159059"/>
                </a:lnTo>
                <a:lnTo>
                  <a:pt x="47395" y="4217289"/>
                </a:lnTo>
                <a:lnTo>
                  <a:pt x="39664" y="4269967"/>
                </a:lnTo>
                <a:lnTo>
                  <a:pt x="35462" y="4325557"/>
                </a:lnTo>
                <a:lnTo>
                  <a:pt x="27750" y="4376130"/>
                </a:lnTo>
                <a:lnTo>
                  <a:pt x="23554" y="4424629"/>
                </a:lnTo>
                <a:lnTo>
                  <a:pt x="15843" y="4472512"/>
                </a:lnTo>
                <a:lnTo>
                  <a:pt x="12970" y="4518891"/>
                </a:lnTo>
                <a:lnTo>
                  <a:pt x="11999" y="4574316"/>
                </a:lnTo>
                <a:lnTo>
                  <a:pt x="11808" y="4629509"/>
                </a:lnTo>
                <a:lnTo>
                  <a:pt x="3587" y="4678629"/>
                </a:lnTo>
                <a:lnTo>
                  <a:pt x="592" y="4726548"/>
                </a:lnTo>
                <a:lnTo>
                  <a:pt x="0" y="4774234"/>
                </a:lnTo>
                <a:lnTo>
                  <a:pt x="8066" y="4821869"/>
                </a:lnTo>
                <a:lnTo>
                  <a:pt x="11031" y="4869496"/>
                </a:lnTo>
                <a:lnTo>
                  <a:pt x="15072" y="4901687"/>
                </a:lnTo>
                <a:lnTo>
                  <a:pt x="29484" y="4960572"/>
                </a:lnTo>
                <a:lnTo>
                  <a:pt x="55525" y="5016328"/>
                </a:lnTo>
                <a:lnTo>
                  <a:pt x="91138" y="5075652"/>
                </a:lnTo>
                <a:lnTo>
                  <a:pt x="104366" y="5090506"/>
                </a:lnTo>
                <a:lnTo>
                  <a:pt x="123131" y="5104608"/>
                </a:lnTo>
                <a:lnTo>
                  <a:pt x="145522" y="5128879"/>
                </a:lnTo>
                <a:lnTo>
                  <a:pt x="198455" y="5159066"/>
                </a:lnTo>
                <a:lnTo>
                  <a:pt x="253864" y="5185665"/>
                </a:lnTo>
                <a:lnTo>
                  <a:pt x="312945" y="5203607"/>
                </a:lnTo>
                <a:lnTo>
                  <a:pt x="371740" y="5223221"/>
                </a:lnTo>
                <a:lnTo>
                  <a:pt x="401966" y="5229186"/>
                </a:lnTo>
                <a:lnTo>
                  <a:pt x="431207" y="5235804"/>
                </a:lnTo>
                <a:lnTo>
                  <a:pt x="488370" y="5247729"/>
                </a:lnTo>
                <a:lnTo>
                  <a:pt x="547589" y="5260209"/>
                </a:lnTo>
                <a:lnTo>
                  <a:pt x="607079" y="5265642"/>
                </a:lnTo>
                <a:lnTo>
                  <a:pt x="654699" y="5272597"/>
                </a:lnTo>
                <a:lnTo>
                  <a:pt x="710506" y="5283476"/>
                </a:lnTo>
                <a:lnTo>
                  <a:pt x="761119" y="5294837"/>
                </a:lnTo>
                <a:lnTo>
                  <a:pt x="809334" y="5303793"/>
                </a:lnTo>
                <a:lnTo>
                  <a:pt x="865258" y="5308797"/>
                </a:lnTo>
                <a:lnTo>
                  <a:pt x="915894" y="5313313"/>
                </a:lnTo>
                <a:lnTo>
                  <a:pt x="970435" y="5326552"/>
                </a:lnTo>
                <a:lnTo>
                  <a:pt x="1023982" y="5333723"/>
                </a:lnTo>
                <a:lnTo>
                  <a:pt x="1080617" y="5342979"/>
                </a:lnTo>
                <a:lnTo>
                  <a:pt x="1136734" y="5351521"/>
                </a:lnTo>
                <a:lnTo>
                  <a:pt x="1190593" y="5364624"/>
                </a:lnTo>
                <a:lnTo>
                  <a:pt x="1235345" y="5368097"/>
                </a:lnTo>
                <a:lnTo>
                  <a:pt x="1294347" y="5372798"/>
                </a:lnTo>
                <a:lnTo>
                  <a:pt x="1350931" y="5386074"/>
                </a:lnTo>
                <a:lnTo>
                  <a:pt x="1397359" y="5391210"/>
                </a:lnTo>
                <a:lnTo>
                  <a:pt x="1452271" y="5401127"/>
                </a:lnTo>
                <a:lnTo>
                  <a:pt x="1497206" y="5405371"/>
                </a:lnTo>
                <a:lnTo>
                  <a:pt x="1544034" y="5413096"/>
                </a:lnTo>
                <a:lnTo>
                  <a:pt x="1590100" y="5417296"/>
                </a:lnTo>
                <a:lnTo>
                  <a:pt x="1645419" y="5426369"/>
                </a:lnTo>
                <a:lnTo>
                  <a:pt x="1691283" y="5431812"/>
                </a:lnTo>
                <a:lnTo>
                  <a:pt x="1738387" y="5438275"/>
                </a:lnTo>
                <a:lnTo>
                  <a:pt x="1785856" y="5443718"/>
                </a:lnTo>
                <a:lnTo>
                  <a:pt x="1833436" y="5453709"/>
                </a:lnTo>
                <a:lnTo>
                  <a:pt x="1881048" y="5461520"/>
                </a:lnTo>
                <a:lnTo>
                  <a:pt x="1928668" y="5463834"/>
                </a:lnTo>
                <a:lnTo>
                  <a:pt x="1976292" y="5468048"/>
                </a:lnTo>
                <a:lnTo>
                  <a:pt x="2027445" y="5474147"/>
                </a:lnTo>
                <a:lnTo>
                  <a:pt x="2077438" y="5479482"/>
                </a:lnTo>
                <a:lnTo>
                  <a:pt x="2136206" y="5486816"/>
                </a:lnTo>
                <a:lnTo>
                  <a:pt x="2183012" y="5494407"/>
                </a:lnTo>
                <a:lnTo>
                  <a:pt x="2230394" y="5498715"/>
                </a:lnTo>
                <a:lnTo>
                  <a:pt x="2277947" y="5506311"/>
                </a:lnTo>
                <a:lnTo>
                  <a:pt x="2325551" y="5510620"/>
                </a:lnTo>
                <a:lnTo>
                  <a:pt x="2373169" y="5511897"/>
                </a:lnTo>
                <a:lnTo>
                  <a:pt x="2420793" y="5518596"/>
                </a:lnTo>
                <a:lnTo>
                  <a:pt x="2474738" y="5522638"/>
                </a:lnTo>
                <a:lnTo>
                  <a:pt x="2526293" y="5530156"/>
                </a:lnTo>
                <a:lnTo>
                  <a:pt x="2584262" y="5536367"/>
                </a:lnTo>
                <a:lnTo>
                  <a:pt x="2635033" y="5544073"/>
                </a:lnTo>
                <a:lnTo>
                  <a:pt x="2679033" y="5548267"/>
                </a:lnTo>
                <a:lnTo>
                  <a:pt x="2730141" y="5557300"/>
                </a:lnTo>
                <a:lnTo>
                  <a:pt x="2787834" y="5572204"/>
                </a:lnTo>
                <a:lnTo>
                  <a:pt x="2837638" y="5580415"/>
                </a:lnTo>
                <a:lnTo>
                  <a:pt x="2887231" y="5586375"/>
                </a:lnTo>
                <a:lnTo>
                  <a:pt x="2945864" y="5600241"/>
                </a:lnTo>
                <a:lnTo>
                  <a:pt x="2998967" y="5605479"/>
                </a:lnTo>
                <a:lnTo>
                  <a:pt x="3058482" y="5616754"/>
                </a:lnTo>
                <a:lnTo>
                  <a:pt x="3105537" y="5626540"/>
                </a:lnTo>
                <a:lnTo>
                  <a:pt x="3158137" y="5631351"/>
                </a:lnTo>
                <a:lnTo>
                  <a:pt x="3202680" y="5640567"/>
                </a:lnTo>
                <a:lnTo>
                  <a:pt x="3253949" y="5651676"/>
                </a:lnTo>
                <a:lnTo>
                  <a:pt x="3311696" y="5667282"/>
                </a:lnTo>
                <a:lnTo>
                  <a:pt x="3357981" y="5679142"/>
                </a:lnTo>
                <a:lnTo>
                  <a:pt x="3405209" y="5691034"/>
                </a:lnTo>
                <a:lnTo>
                  <a:pt x="3452716" y="5702936"/>
                </a:lnTo>
                <a:lnTo>
                  <a:pt x="3500306" y="5714841"/>
                </a:lnTo>
                <a:lnTo>
                  <a:pt x="3557474" y="5730716"/>
                </a:lnTo>
                <a:lnTo>
                  <a:pt x="3616489" y="5738408"/>
                </a:lnTo>
                <a:lnTo>
                  <a:pt x="3675576" y="5751295"/>
                </a:lnTo>
                <a:lnTo>
                  <a:pt x="3732178" y="5766578"/>
                </a:lnTo>
                <a:lnTo>
                  <a:pt x="3778607" y="5778384"/>
                </a:lnTo>
                <a:lnTo>
                  <a:pt x="3833521" y="5794224"/>
                </a:lnTo>
                <a:lnTo>
                  <a:pt x="3878456" y="5806124"/>
                </a:lnTo>
                <a:lnTo>
                  <a:pt x="3937519" y="5821998"/>
                </a:lnTo>
                <a:lnTo>
                  <a:pt x="3994116" y="5837872"/>
                </a:lnTo>
                <a:lnTo>
                  <a:pt x="4040546" y="5843457"/>
                </a:lnTo>
                <a:lnTo>
                  <a:pt x="4095459" y="5854850"/>
                </a:lnTo>
                <a:lnTo>
                  <a:pt x="4140393" y="5865980"/>
                </a:lnTo>
                <a:lnTo>
                  <a:pt x="4199457" y="5881592"/>
                </a:lnTo>
                <a:lnTo>
                  <a:pt x="4256054" y="5897416"/>
                </a:lnTo>
                <a:lnTo>
                  <a:pt x="4302483" y="5902993"/>
                </a:lnTo>
                <a:lnTo>
                  <a:pt x="4357396" y="5914383"/>
                </a:lnTo>
                <a:lnTo>
                  <a:pt x="4414300" y="5929372"/>
                </a:lnTo>
                <a:lnTo>
                  <a:pt x="4470471" y="5938751"/>
                </a:lnTo>
                <a:lnTo>
                  <a:pt x="4524341" y="5948786"/>
                </a:lnTo>
                <a:lnTo>
                  <a:pt x="4581039" y="5955668"/>
                </a:lnTo>
                <a:lnTo>
                  <a:pt x="4630848" y="5963054"/>
                </a:lnTo>
                <a:lnTo>
                  <a:pt x="4687088" y="5972695"/>
                </a:lnTo>
                <a:lnTo>
                  <a:pt x="4737785" y="5975971"/>
                </a:lnTo>
                <a:lnTo>
                  <a:pt x="4786017" y="5982939"/>
                </a:lnTo>
                <a:lnTo>
                  <a:pt x="4833762" y="5988872"/>
                </a:lnTo>
                <a:lnTo>
                  <a:pt x="4884939" y="5997884"/>
                </a:lnTo>
                <a:lnTo>
                  <a:pt x="4939292" y="6000056"/>
                </a:lnTo>
                <a:lnTo>
                  <a:pt x="4988246" y="6008668"/>
                </a:lnTo>
                <a:lnTo>
                  <a:pt x="5036134" y="6011740"/>
                </a:lnTo>
                <a:lnTo>
                  <a:pt x="5088861" y="6012398"/>
                </a:lnTo>
                <a:lnTo>
                  <a:pt x="5141606" y="6016005"/>
                </a:lnTo>
                <a:lnTo>
                  <a:pt x="5190634" y="6022744"/>
                </a:lnTo>
                <a:lnTo>
                  <a:pt x="5238536" y="6024076"/>
                </a:lnTo>
                <a:lnTo>
                  <a:pt x="5286216" y="6027866"/>
                </a:lnTo>
                <a:lnTo>
                  <a:pt x="5340172" y="6034641"/>
                </a:lnTo>
                <a:lnTo>
                  <a:pt x="5392282" y="6044161"/>
                </a:lnTo>
                <a:lnTo>
                  <a:pt x="5440793" y="6047415"/>
                </a:lnTo>
                <a:lnTo>
                  <a:pt x="5494913" y="6048057"/>
                </a:lnTo>
                <a:lnTo>
                  <a:pt x="5548378" y="6056367"/>
                </a:lnTo>
                <a:lnTo>
                  <a:pt x="5604996" y="6062908"/>
                </a:lnTo>
                <a:lnTo>
                  <a:pt x="5654790" y="6070227"/>
                </a:lnTo>
                <a:lnTo>
                  <a:pt x="5711025" y="6079855"/>
                </a:lnTo>
                <a:lnTo>
                  <a:pt x="5765250" y="6086656"/>
                </a:lnTo>
                <a:lnTo>
                  <a:pt x="5820206" y="6094026"/>
                </a:lnTo>
                <a:lnTo>
                  <a:pt x="5877461" y="6103664"/>
                </a:lnTo>
                <a:lnTo>
                  <a:pt x="5931889" y="6110468"/>
                </a:lnTo>
                <a:lnTo>
                  <a:pt x="5977599" y="6116931"/>
                </a:lnTo>
                <a:lnTo>
                  <a:pt x="6034131" y="6119116"/>
                </a:lnTo>
                <a:lnTo>
                  <a:pt x="6091698" y="6127728"/>
                </a:lnTo>
                <a:lnTo>
                  <a:pt x="6142658" y="6130803"/>
                </a:lnTo>
                <a:lnTo>
                  <a:pt x="6197263" y="6137730"/>
                </a:lnTo>
                <a:lnTo>
                  <a:pt x="6243347" y="6141766"/>
                </a:lnTo>
                <a:lnTo>
                  <a:pt x="6298143" y="6144453"/>
                </a:lnTo>
                <a:lnTo>
                  <a:pt x="6355024" y="6152823"/>
                </a:lnTo>
                <a:lnTo>
                  <a:pt x="6411191" y="6154868"/>
                </a:lnTo>
                <a:lnTo>
                  <a:pt x="6465060" y="6155273"/>
                </a:lnTo>
                <a:lnTo>
                  <a:pt x="6521757" y="6155352"/>
                </a:lnTo>
                <a:lnTo>
                  <a:pt x="6577888" y="6155368"/>
                </a:lnTo>
                <a:lnTo>
                  <a:pt x="6630426" y="6155371"/>
                </a:lnTo>
                <a:lnTo>
                  <a:pt x="6682550" y="6155373"/>
                </a:lnTo>
                <a:lnTo>
                  <a:pt x="6737090" y="6149050"/>
                </a:lnTo>
                <a:lnTo>
                  <a:pt x="6787404" y="6144569"/>
                </a:lnTo>
                <a:lnTo>
                  <a:pt x="6843399" y="6140156"/>
                </a:lnTo>
                <a:lnTo>
                  <a:pt x="6893069" y="6133258"/>
                </a:lnTo>
                <a:lnTo>
                  <a:pt x="6949281" y="6130572"/>
                </a:lnTo>
                <a:lnTo>
                  <a:pt x="6999974" y="6122202"/>
                </a:lnTo>
                <a:lnTo>
                  <a:pt x="7048205" y="6113836"/>
                </a:lnTo>
                <a:lnTo>
                  <a:pt x="7097273" y="6107627"/>
                </a:lnTo>
                <a:lnTo>
                  <a:pt x="7153022" y="6095033"/>
                </a:lnTo>
                <a:lnTo>
                  <a:pt x="7202644" y="6086126"/>
                </a:lnTo>
                <a:lnTo>
                  <a:pt x="7258846" y="6074862"/>
                </a:lnTo>
                <a:lnTo>
                  <a:pt x="7313065" y="6063425"/>
                </a:lnTo>
                <a:lnTo>
                  <a:pt x="7368019" y="6054453"/>
                </a:lnTo>
                <a:lnTo>
                  <a:pt x="7426597" y="6039942"/>
                </a:lnTo>
                <a:lnTo>
                  <a:pt x="7485597" y="6027864"/>
                </a:lnTo>
                <a:lnTo>
                  <a:pt x="7542181" y="6018766"/>
                </a:lnTo>
                <a:lnTo>
                  <a:pt x="7596133" y="6004230"/>
                </a:lnTo>
                <a:lnTo>
                  <a:pt x="7652847" y="5992148"/>
                </a:lnTo>
                <a:lnTo>
                  <a:pt x="7708981" y="5983047"/>
                </a:lnTo>
                <a:lnTo>
                  <a:pt x="7755329" y="5972315"/>
                </a:lnTo>
                <a:lnTo>
                  <a:pt x="7810215" y="5958159"/>
                </a:lnTo>
                <a:lnTo>
                  <a:pt x="7867114" y="5950464"/>
                </a:lnTo>
                <a:lnTo>
                  <a:pt x="7923284" y="5936596"/>
                </a:lnTo>
                <a:lnTo>
                  <a:pt x="7977153" y="5929300"/>
                </a:lnTo>
                <a:lnTo>
                  <a:pt x="8021907" y="5920083"/>
                </a:lnTo>
                <a:lnTo>
                  <a:pt x="8068681" y="5910297"/>
                </a:lnTo>
                <a:lnTo>
                  <a:pt x="8114732" y="5905486"/>
                </a:lnTo>
                <a:lnTo>
                  <a:pt x="8170045" y="5892679"/>
                </a:lnTo>
                <a:lnTo>
                  <a:pt x="8225216" y="5883731"/>
                </a:lnTo>
                <a:lnTo>
                  <a:pt x="8282514" y="5880640"/>
                </a:lnTo>
                <a:lnTo>
                  <a:pt x="8336948" y="5868663"/>
                </a:lnTo>
                <a:lnTo>
                  <a:pt x="8382660" y="5860959"/>
                </a:lnTo>
                <a:lnTo>
                  <a:pt x="8429718" y="5855147"/>
                </a:lnTo>
                <a:lnTo>
                  <a:pt x="8486706" y="5847654"/>
                </a:lnTo>
                <a:lnTo>
                  <a:pt x="8545686" y="5837991"/>
                </a:lnTo>
                <a:lnTo>
                  <a:pt x="8604765" y="5834711"/>
                </a:lnTo>
                <a:lnTo>
                  <a:pt x="8661365" y="5827742"/>
                </a:lnTo>
                <a:lnTo>
                  <a:pt x="8707795" y="5823699"/>
                </a:lnTo>
                <a:lnTo>
                  <a:pt x="8755066" y="5816181"/>
                </a:lnTo>
                <a:lnTo>
                  <a:pt x="8802587" y="5811895"/>
                </a:lnTo>
                <a:lnTo>
                  <a:pt x="8857869" y="5802264"/>
                </a:lnTo>
                <a:lnTo>
                  <a:pt x="8902867" y="5798070"/>
                </a:lnTo>
                <a:lnTo>
                  <a:pt x="8961951" y="5789000"/>
                </a:lnTo>
                <a:lnTo>
                  <a:pt x="9018553" y="5780495"/>
                </a:lnTo>
                <a:lnTo>
                  <a:pt x="9064982" y="5776186"/>
                </a:lnTo>
                <a:lnTo>
                  <a:pt x="9119896" y="5773407"/>
                </a:lnTo>
                <a:lnTo>
                  <a:pt x="9176801" y="5765019"/>
                </a:lnTo>
                <a:lnTo>
                  <a:pt x="9232971" y="5762969"/>
                </a:lnTo>
                <a:lnTo>
                  <a:pt x="9285518" y="5754383"/>
                </a:lnTo>
                <a:lnTo>
                  <a:pt x="9334116" y="5751314"/>
                </a:lnTo>
                <a:lnTo>
                  <a:pt x="9392531" y="5742476"/>
                </a:lnTo>
                <a:lnTo>
                  <a:pt x="9443163" y="5732836"/>
                </a:lnTo>
                <a:lnTo>
                  <a:pt x="9491835" y="5714597"/>
                </a:lnTo>
                <a:lnTo>
                  <a:pt x="9547859" y="5691006"/>
                </a:lnTo>
                <a:lnTo>
                  <a:pt x="9596220" y="5663686"/>
                </a:lnTo>
                <a:lnTo>
                  <a:pt x="9616556" y="5642357"/>
                </a:lnTo>
                <a:lnTo>
                  <a:pt x="9656556" y="5592158"/>
                </a:lnTo>
                <a:lnTo>
                  <a:pt x="9686103" y="5542629"/>
                </a:lnTo>
                <a:lnTo>
                  <a:pt x="9706687" y="5490274"/>
                </a:lnTo>
                <a:lnTo>
                  <a:pt x="9729518" y="5441323"/>
                </a:lnTo>
                <a:lnTo>
                  <a:pt x="9746766" y="5385254"/>
                </a:lnTo>
                <a:lnTo>
                  <a:pt x="9766441" y="5331061"/>
                </a:lnTo>
                <a:lnTo>
                  <a:pt x="9784291" y="5281865"/>
                </a:lnTo>
                <a:lnTo>
                  <a:pt x="9797956" y="5228922"/>
                </a:lnTo>
                <a:lnTo>
                  <a:pt x="9806857" y="5176194"/>
                </a:lnTo>
                <a:lnTo>
                  <a:pt x="9813021" y="5118678"/>
                </a:lnTo>
                <a:lnTo>
                  <a:pt x="9823227" y="5059746"/>
                </a:lnTo>
                <a:lnTo>
                  <a:pt x="9834628" y="5000391"/>
                </a:lnTo>
                <a:lnTo>
                  <a:pt x="9846387" y="4940912"/>
                </a:lnTo>
                <a:lnTo>
                  <a:pt x="9854288" y="4899914"/>
                </a:lnTo>
                <a:lnTo>
                  <a:pt x="9862212" y="4855234"/>
                </a:lnTo>
                <a:lnTo>
                  <a:pt x="9870142" y="4808918"/>
                </a:lnTo>
                <a:lnTo>
                  <a:pt x="9876752" y="4763198"/>
                </a:lnTo>
                <a:lnTo>
                  <a:pt x="9879692" y="4720829"/>
                </a:lnTo>
                <a:lnTo>
                  <a:pt x="9884525" y="4676422"/>
                </a:lnTo>
                <a:lnTo>
                  <a:pt x="9889760" y="4630228"/>
                </a:lnTo>
                <a:lnTo>
                  <a:pt x="9892086" y="4583238"/>
                </a:lnTo>
                <a:lnTo>
                  <a:pt x="9896648" y="4535895"/>
                </a:lnTo>
                <a:lnTo>
                  <a:pt x="9901763" y="4487073"/>
                </a:lnTo>
                <a:lnTo>
                  <a:pt x="9904036" y="4434506"/>
                </a:lnTo>
                <a:lnTo>
                  <a:pt x="9908573" y="4383803"/>
                </a:lnTo>
                <a:lnTo>
                  <a:pt x="9913677" y="4334810"/>
                </a:lnTo>
                <a:lnTo>
                  <a:pt x="9915945" y="4286577"/>
                </a:lnTo>
                <a:lnTo>
                  <a:pt x="9916954" y="4235154"/>
                </a:lnTo>
                <a:lnTo>
                  <a:pt x="9918726" y="4182754"/>
                </a:lnTo>
                <a:lnTo>
                  <a:pt x="9923921" y="4133007"/>
                </a:lnTo>
                <a:lnTo>
                  <a:pt x="9927115" y="4080911"/>
                </a:lnTo>
                <a:lnTo>
                  <a:pt x="9928532" y="4026889"/>
                </a:lnTo>
                <a:lnTo>
                  <a:pt x="9929163" y="3972011"/>
                </a:lnTo>
                <a:lnTo>
                  <a:pt x="9929445" y="3920281"/>
                </a:lnTo>
                <a:lnTo>
                  <a:pt x="9930890" y="3869509"/>
                </a:lnTo>
                <a:lnTo>
                  <a:pt x="9935943" y="3816075"/>
                </a:lnTo>
                <a:lnTo>
                  <a:pt x="9939071" y="3761459"/>
                </a:lnTo>
                <a:lnTo>
                  <a:pt x="9939138" y="3706317"/>
                </a:lnTo>
                <a:lnTo>
                  <a:pt x="9934758" y="3650941"/>
                </a:lnTo>
                <a:lnTo>
                  <a:pt x="9931929" y="3595461"/>
                </a:lnTo>
                <a:lnTo>
                  <a:pt x="9930673" y="3541259"/>
                </a:lnTo>
                <a:lnTo>
                  <a:pt x="9930115" y="3490710"/>
                </a:lnTo>
                <a:lnTo>
                  <a:pt x="9929865" y="3438259"/>
                </a:lnTo>
                <a:lnTo>
                  <a:pt x="9929755" y="3384079"/>
                </a:lnTo>
                <a:lnTo>
                  <a:pt x="9929706" y="3329130"/>
                </a:lnTo>
                <a:lnTo>
                  <a:pt x="9929685" y="3273841"/>
                </a:lnTo>
                <a:lnTo>
                  <a:pt x="9929675" y="3219723"/>
                </a:lnTo>
                <a:lnTo>
                  <a:pt x="9929670" y="3169211"/>
                </a:lnTo>
                <a:lnTo>
                  <a:pt x="9929668" y="3120304"/>
                </a:lnTo>
                <a:lnTo>
                  <a:pt x="9929668" y="3072109"/>
                </a:lnTo>
                <a:lnTo>
                  <a:pt x="9929667" y="3024231"/>
                </a:lnTo>
                <a:lnTo>
                  <a:pt x="9926139" y="2972965"/>
                </a:lnTo>
                <a:lnTo>
                  <a:pt x="9921484" y="2920635"/>
                </a:lnTo>
                <a:lnTo>
                  <a:pt x="9919415" y="2870920"/>
                </a:lnTo>
                <a:lnTo>
                  <a:pt x="9918495" y="2822365"/>
                </a:lnTo>
                <a:lnTo>
                  <a:pt x="9918088" y="2774327"/>
                </a:lnTo>
                <a:lnTo>
                  <a:pt x="9917906" y="2726519"/>
                </a:lnTo>
                <a:lnTo>
                  <a:pt x="9917827" y="2678812"/>
                </a:lnTo>
                <a:lnTo>
                  <a:pt x="9917790" y="2629828"/>
                </a:lnTo>
                <a:lnTo>
                  <a:pt x="9917773" y="2577189"/>
                </a:lnTo>
                <a:lnTo>
                  <a:pt x="9917767" y="2526454"/>
                </a:lnTo>
                <a:lnTo>
                  <a:pt x="9917763" y="2477446"/>
                </a:lnTo>
                <a:lnTo>
                  <a:pt x="9917762" y="2429207"/>
                </a:lnTo>
                <a:lnTo>
                  <a:pt x="9917762" y="2381309"/>
                </a:lnTo>
                <a:lnTo>
                  <a:pt x="9917762" y="2333563"/>
                </a:lnTo>
                <a:lnTo>
                  <a:pt x="9917762" y="2285884"/>
                </a:lnTo>
                <a:lnTo>
                  <a:pt x="9917762" y="2238235"/>
                </a:lnTo>
                <a:lnTo>
                  <a:pt x="9917762" y="2190599"/>
                </a:lnTo>
                <a:lnTo>
                  <a:pt x="9917762" y="2142969"/>
                </a:lnTo>
                <a:lnTo>
                  <a:pt x="9917762" y="2098870"/>
                </a:lnTo>
                <a:lnTo>
                  <a:pt x="9917762" y="2055899"/>
                </a:lnTo>
                <a:lnTo>
                  <a:pt x="9917762" y="2010342"/>
                </a:lnTo>
                <a:lnTo>
                  <a:pt x="9917762" y="1963636"/>
                </a:lnTo>
                <a:lnTo>
                  <a:pt x="9917762" y="1917743"/>
                </a:lnTo>
                <a:lnTo>
                  <a:pt x="9917762" y="1875297"/>
                </a:lnTo>
                <a:lnTo>
                  <a:pt x="9917762" y="1830856"/>
                </a:lnTo>
                <a:lnTo>
                  <a:pt x="9919084" y="1784646"/>
                </a:lnTo>
                <a:lnTo>
                  <a:pt x="9924081" y="1737650"/>
                </a:lnTo>
                <a:lnTo>
                  <a:pt x="9927186" y="1693832"/>
                </a:lnTo>
                <a:lnTo>
                  <a:pt x="9928563" y="1652309"/>
                </a:lnTo>
                <a:lnTo>
                  <a:pt x="9929177" y="1611806"/>
                </a:lnTo>
                <a:lnTo>
                  <a:pt x="9929448" y="1571755"/>
                </a:lnTo>
                <a:lnTo>
                  <a:pt x="9929571" y="1531907"/>
                </a:lnTo>
                <a:lnTo>
                  <a:pt x="9929623" y="1492148"/>
                </a:lnTo>
                <a:lnTo>
                  <a:pt x="9929647" y="1448901"/>
                </a:lnTo>
                <a:lnTo>
                  <a:pt x="9929659" y="1405867"/>
                </a:lnTo>
                <a:lnTo>
                  <a:pt x="9929664" y="1350567"/>
                </a:lnTo>
                <a:lnTo>
                  <a:pt x="9929667" y="1292878"/>
                </a:lnTo>
                <a:lnTo>
                  <a:pt x="9929667" y="1235215"/>
                </a:lnTo>
                <a:lnTo>
                  <a:pt x="9929667" y="1182705"/>
                </a:lnTo>
                <a:lnTo>
                  <a:pt x="9928344" y="1127165"/>
                </a:lnTo>
                <a:lnTo>
                  <a:pt x="9921484" y="1076607"/>
                </a:lnTo>
                <a:lnTo>
                  <a:pt x="9918864" y="1028113"/>
                </a:lnTo>
                <a:lnTo>
                  <a:pt x="9918088" y="980230"/>
                </a:lnTo>
                <a:lnTo>
                  <a:pt x="9917858" y="932529"/>
                </a:lnTo>
                <a:lnTo>
                  <a:pt x="9917790" y="886204"/>
                </a:lnTo>
                <a:lnTo>
                  <a:pt x="9917767" y="834325"/>
                </a:lnTo>
                <a:lnTo>
                  <a:pt x="9917762" y="779539"/>
                </a:lnTo>
                <a:lnTo>
                  <a:pt x="9909578" y="727266"/>
                </a:lnTo>
                <a:lnTo>
                  <a:pt x="9903062" y="678723"/>
                </a:lnTo>
                <a:lnTo>
                  <a:pt x="9893825" y="627178"/>
                </a:lnTo>
                <a:lnTo>
                  <a:pt x="9877535" y="577175"/>
                </a:lnTo>
                <a:lnTo>
                  <a:pt x="9843963" y="521527"/>
                </a:lnTo>
                <a:lnTo>
                  <a:pt x="9808432" y="468658"/>
                </a:lnTo>
                <a:lnTo>
                  <a:pt x="9780287" y="436503"/>
                </a:lnTo>
                <a:lnTo>
                  <a:pt x="9737882" y="408200"/>
                </a:lnTo>
                <a:lnTo>
                  <a:pt x="9706595" y="390270"/>
                </a:lnTo>
                <a:lnTo>
                  <a:pt x="9659680" y="360508"/>
                </a:lnTo>
                <a:lnTo>
                  <a:pt x="9607637" y="337333"/>
                </a:lnTo>
                <a:lnTo>
                  <a:pt x="9563199" y="317531"/>
                </a:lnTo>
                <a:lnTo>
                  <a:pt x="9504304" y="298318"/>
                </a:lnTo>
                <a:lnTo>
                  <a:pt x="9459233" y="282306"/>
                </a:lnTo>
                <a:lnTo>
                  <a:pt x="9407515" y="264333"/>
                </a:lnTo>
                <a:lnTo>
                  <a:pt x="9355150" y="250629"/>
                </a:lnTo>
                <a:lnTo>
                  <a:pt x="9301269" y="234662"/>
                </a:lnTo>
                <a:lnTo>
                  <a:pt x="9248263" y="216702"/>
                </a:lnTo>
                <a:lnTo>
                  <a:pt x="9208779" y="207348"/>
                </a:lnTo>
                <a:lnTo>
                  <a:pt x="9164772" y="198782"/>
                </a:lnTo>
                <a:lnTo>
                  <a:pt x="9122282" y="190564"/>
                </a:lnTo>
                <a:lnTo>
                  <a:pt x="9081351" y="182502"/>
                </a:lnTo>
                <a:lnTo>
                  <a:pt x="9041109" y="174510"/>
                </a:lnTo>
                <a:lnTo>
                  <a:pt x="8997648" y="166548"/>
                </a:lnTo>
                <a:lnTo>
                  <a:pt x="8953198" y="158599"/>
                </a:lnTo>
                <a:lnTo>
                  <a:pt x="8911392" y="150657"/>
                </a:lnTo>
                <a:lnTo>
                  <a:pt x="8867235" y="142717"/>
                </a:lnTo>
                <a:lnTo>
                  <a:pt x="8821151" y="136102"/>
                </a:lnTo>
                <a:lnTo>
                  <a:pt x="8774213" y="133161"/>
                </a:lnTo>
                <a:lnTo>
                  <a:pt x="8726892" y="128327"/>
                </a:lnTo>
                <a:lnTo>
                  <a:pt x="8679402" y="121768"/>
                </a:lnTo>
                <a:lnTo>
                  <a:pt x="8631837" y="114444"/>
                </a:lnTo>
                <a:lnTo>
                  <a:pt x="8584240" y="110307"/>
                </a:lnTo>
                <a:lnTo>
                  <a:pt x="8536626" y="107145"/>
                </a:lnTo>
                <a:lnTo>
                  <a:pt x="8489007" y="101330"/>
                </a:lnTo>
                <a:lnTo>
                  <a:pt x="8441384" y="97864"/>
                </a:lnTo>
                <a:lnTo>
                  <a:pt x="8393760" y="95000"/>
                </a:lnTo>
                <a:lnTo>
                  <a:pt x="8346135" y="89318"/>
                </a:lnTo>
                <a:lnTo>
                  <a:pt x="8298511" y="85910"/>
                </a:lnTo>
                <a:lnTo>
                  <a:pt x="8250886" y="84396"/>
                </a:lnTo>
                <a:lnTo>
                  <a:pt x="8203261" y="83723"/>
                </a:lnTo>
                <a:lnTo>
                  <a:pt x="8152108" y="83424"/>
                </a:lnTo>
                <a:lnTo>
                  <a:pt x="8099828" y="81968"/>
                </a:lnTo>
                <a:lnTo>
                  <a:pt x="8050134" y="76911"/>
                </a:lnTo>
                <a:lnTo>
                  <a:pt x="8001591" y="73782"/>
                </a:lnTo>
                <a:lnTo>
                  <a:pt x="7953556" y="72391"/>
                </a:lnTo>
                <a:lnTo>
                  <a:pt x="7905750" y="71772"/>
                </a:lnTo>
                <a:lnTo>
                  <a:pt x="7858044" y="67970"/>
                </a:lnTo>
                <a:lnTo>
                  <a:pt x="7809060" y="63193"/>
                </a:lnTo>
                <a:lnTo>
                  <a:pt x="7756421" y="61070"/>
                </a:lnTo>
                <a:lnTo>
                  <a:pt x="7705686" y="60127"/>
                </a:lnTo>
                <a:lnTo>
                  <a:pt x="7656678" y="59707"/>
                </a:lnTo>
                <a:lnTo>
                  <a:pt x="7608439" y="59521"/>
                </a:lnTo>
                <a:lnTo>
                  <a:pt x="7560542" y="59438"/>
                </a:lnTo>
                <a:lnTo>
                  <a:pt x="7512795" y="59401"/>
                </a:lnTo>
                <a:lnTo>
                  <a:pt x="7465116" y="59385"/>
                </a:lnTo>
                <a:lnTo>
                  <a:pt x="7417467" y="59378"/>
                </a:lnTo>
                <a:lnTo>
                  <a:pt x="7369832" y="59374"/>
                </a:lnTo>
                <a:lnTo>
                  <a:pt x="7322202" y="59373"/>
                </a:lnTo>
                <a:lnTo>
                  <a:pt x="7274575" y="59372"/>
                </a:lnTo>
                <a:lnTo>
                  <a:pt x="7226950" y="58049"/>
                </a:lnTo>
                <a:lnTo>
                  <a:pt x="7179324" y="53051"/>
                </a:lnTo>
                <a:lnTo>
                  <a:pt x="7135226" y="49948"/>
                </a:lnTo>
                <a:lnTo>
                  <a:pt x="7092255" y="48569"/>
                </a:lnTo>
                <a:lnTo>
                  <a:pt x="7046699" y="47956"/>
                </a:lnTo>
                <a:lnTo>
                  <a:pt x="6999994" y="47683"/>
                </a:lnTo>
                <a:lnTo>
                  <a:pt x="6954100" y="47562"/>
                </a:lnTo>
                <a:lnTo>
                  <a:pt x="6911654" y="47509"/>
                </a:lnTo>
                <a:lnTo>
                  <a:pt x="6867213" y="43957"/>
                </a:lnTo>
                <a:lnTo>
                  <a:pt x="6822326" y="40614"/>
                </a:lnTo>
                <a:lnTo>
                  <a:pt x="6780328" y="43539"/>
                </a:lnTo>
                <a:lnTo>
                  <a:pt x="6736086" y="42192"/>
                </a:lnTo>
                <a:lnTo>
                  <a:pt x="6691287" y="38507"/>
                </a:lnTo>
                <a:lnTo>
                  <a:pt x="6649328" y="36869"/>
                </a:lnTo>
                <a:lnTo>
                  <a:pt x="6605103" y="36142"/>
                </a:lnTo>
                <a:lnTo>
                  <a:pt x="6560312" y="34495"/>
                </a:lnTo>
                <a:lnTo>
                  <a:pt x="6518356" y="29354"/>
                </a:lnTo>
                <a:lnTo>
                  <a:pt x="6474133" y="26187"/>
                </a:lnTo>
                <a:lnTo>
                  <a:pt x="6429342" y="24779"/>
                </a:lnTo>
                <a:lnTo>
                  <a:pt x="6387388" y="24153"/>
                </a:lnTo>
                <a:lnTo>
                  <a:pt x="6343164" y="23875"/>
                </a:lnTo>
                <a:lnTo>
                  <a:pt x="6298374" y="23752"/>
                </a:lnTo>
                <a:lnTo>
                  <a:pt x="6256419" y="23697"/>
                </a:lnTo>
                <a:lnTo>
                  <a:pt x="6212195" y="23673"/>
                </a:lnTo>
                <a:lnTo>
                  <a:pt x="6166083" y="23662"/>
                </a:lnTo>
                <a:lnTo>
                  <a:pt x="6119130" y="23657"/>
                </a:lnTo>
                <a:lnTo>
                  <a:pt x="6075331" y="23655"/>
                </a:lnTo>
                <a:lnTo>
                  <a:pt x="6032493" y="22331"/>
                </a:lnTo>
                <a:lnTo>
                  <a:pt x="5986996" y="17333"/>
                </a:lnTo>
                <a:lnTo>
                  <a:pt x="5943844" y="14229"/>
                </a:lnTo>
                <a:lnTo>
                  <a:pt x="5901294" y="12850"/>
                </a:lnTo>
                <a:lnTo>
                  <a:pt x="5855925" y="12237"/>
                </a:lnTo>
                <a:lnTo>
                  <a:pt x="5812830" y="11965"/>
                </a:lnTo>
                <a:lnTo>
                  <a:pt x="5770305" y="11844"/>
                </a:lnTo>
                <a:lnTo>
                  <a:pt x="5724947" y="11790"/>
                </a:lnTo>
                <a:lnTo>
                  <a:pt x="5678329" y="8238"/>
                </a:lnTo>
                <a:lnTo>
                  <a:pt x="5632475" y="3573"/>
                </a:lnTo>
                <a:lnTo>
                  <a:pt x="5590047" y="1499"/>
                </a:lnTo>
                <a:lnTo>
                  <a:pt x="5545613" y="4106"/>
                </a:lnTo>
                <a:lnTo>
                  <a:pt x="5499407" y="7028"/>
                </a:lnTo>
                <a:lnTo>
                  <a:pt x="5452413" y="3917"/>
                </a:lnTo>
                <a:lnTo>
                  <a:pt x="5408595" y="1652"/>
                </a:lnTo>
                <a:lnTo>
                  <a:pt x="5365749" y="646"/>
                </a:lnTo>
                <a:lnTo>
                  <a:pt x="5320249" y="198"/>
                </a:lnTo>
                <a:lnTo>
                  <a:pt x="5273568" y="0"/>
                </a:lnTo>
                <a:lnTo>
                  <a:pt x="5227685" y="1234"/>
                </a:lnTo>
                <a:lnTo>
                  <a:pt x="5185245" y="6192"/>
                </a:lnTo>
                <a:lnTo>
                  <a:pt x="5140806" y="9278"/>
                </a:lnTo>
                <a:lnTo>
                  <a:pt x="5094596" y="10650"/>
                </a:lnTo>
                <a:lnTo>
                  <a:pt x="5047601" y="11259"/>
                </a:lnTo>
                <a:lnTo>
                  <a:pt x="5000256" y="11530"/>
                </a:lnTo>
                <a:lnTo>
                  <a:pt x="4952755" y="11650"/>
                </a:lnTo>
                <a:lnTo>
                  <a:pt x="4905185" y="11704"/>
                </a:lnTo>
                <a:lnTo>
                  <a:pt x="4861113" y="11728"/>
                </a:lnTo>
                <a:lnTo>
                  <a:pt x="4818153" y="11738"/>
                </a:lnTo>
                <a:lnTo>
                  <a:pt x="4772602" y="11743"/>
                </a:lnTo>
                <a:lnTo>
                  <a:pt x="4729426" y="11745"/>
                </a:lnTo>
                <a:lnTo>
                  <a:pt x="4686865" y="11746"/>
                </a:lnTo>
                <a:lnTo>
                  <a:pt x="4641491" y="11746"/>
                </a:lnTo>
                <a:lnTo>
                  <a:pt x="4594866" y="11747"/>
                </a:lnTo>
                <a:lnTo>
                  <a:pt x="4547686" y="11747"/>
                </a:lnTo>
                <a:lnTo>
                  <a:pt x="4500259" y="11747"/>
                </a:lnTo>
                <a:lnTo>
                  <a:pt x="4456250" y="11747"/>
                </a:lnTo>
                <a:lnTo>
                  <a:pt x="4413318" y="11747"/>
                </a:lnTo>
                <a:lnTo>
                  <a:pt x="4367779" y="11747"/>
                </a:lnTo>
                <a:lnTo>
                  <a:pt x="4324609" y="11747"/>
                </a:lnTo>
                <a:lnTo>
                  <a:pt x="4282051" y="11747"/>
                </a:lnTo>
                <a:lnTo>
                  <a:pt x="4236678" y="11747"/>
                </a:lnTo>
                <a:lnTo>
                  <a:pt x="4190054" y="11747"/>
                </a:lnTo>
                <a:lnTo>
                  <a:pt x="4142873" y="11747"/>
                </a:lnTo>
                <a:lnTo>
                  <a:pt x="4095446" y="11747"/>
                </a:lnTo>
                <a:lnTo>
                  <a:pt x="4047909" y="11747"/>
                </a:lnTo>
                <a:lnTo>
                  <a:pt x="4001646" y="13070"/>
                </a:lnTo>
                <a:lnTo>
                  <a:pt x="3959036" y="18067"/>
                </a:lnTo>
                <a:lnTo>
                  <a:pt x="3914522" y="21170"/>
                </a:lnTo>
                <a:lnTo>
                  <a:pt x="3868280" y="22550"/>
                </a:lnTo>
                <a:lnTo>
                  <a:pt x="3821269" y="23163"/>
                </a:lnTo>
                <a:lnTo>
                  <a:pt x="3773918" y="23435"/>
                </a:lnTo>
                <a:lnTo>
                  <a:pt x="3727737" y="24879"/>
                </a:lnTo>
                <a:lnTo>
                  <a:pt x="3685163" y="29930"/>
                </a:lnTo>
                <a:lnTo>
                  <a:pt x="3640665" y="33058"/>
                </a:lnTo>
                <a:lnTo>
                  <a:pt x="3594430" y="34447"/>
                </a:lnTo>
                <a:lnTo>
                  <a:pt x="3547423" y="35065"/>
                </a:lnTo>
                <a:lnTo>
                  <a:pt x="3503600" y="38867"/>
                </a:lnTo>
                <a:lnTo>
                  <a:pt x="3460752" y="43644"/>
                </a:lnTo>
                <a:lnTo>
                  <a:pt x="3415250" y="45767"/>
                </a:lnTo>
                <a:lnTo>
                  <a:pt x="3368568" y="46711"/>
                </a:lnTo>
                <a:lnTo>
                  <a:pt x="3322686" y="48453"/>
                </a:lnTo>
                <a:lnTo>
                  <a:pt x="3280244" y="53637"/>
                </a:lnTo>
                <a:lnTo>
                  <a:pt x="3235805" y="56823"/>
                </a:lnTo>
                <a:lnTo>
                  <a:pt x="3190919" y="58239"/>
                </a:lnTo>
                <a:lnTo>
                  <a:pt x="3148921" y="58868"/>
                </a:lnTo>
                <a:lnTo>
                  <a:pt x="3104679" y="59148"/>
                </a:lnTo>
                <a:lnTo>
                  <a:pt x="3058557" y="60595"/>
                </a:lnTo>
                <a:lnTo>
                  <a:pt x="3011601" y="65648"/>
                </a:lnTo>
                <a:lnTo>
                  <a:pt x="2967801" y="68776"/>
                </a:lnTo>
                <a:lnTo>
                  <a:pt x="2924963" y="70166"/>
                </a:lnTo>
                <a:lnTo>
                  <a:pt x="2879465" y="70784"/>
                </a:lnTo>
                <a:lnTo>
                  <a:pt x="2836313" y="74586"/>
                </a:lnTo>
                <a:lnTo>
                  <a:pt x="2793763" y="79363"/>
                </a:lnTo>
                <a:lnTo>
                  <a:pt x="2748394" y="81486"/>
                </a:lnTo>
                <a:lnTo>
                  <a:pt x="2705299" y="82429"/>
                </a:lnTo>
                <a:lnTo>
                  <a:pt x="2662774" y="82849"/>
                </a:lnTo>
                <a:lnTo>
                  <a:pt x="2617416" y="83035"/>
                </a:lnTo>
                <a:lnTo>
                  <a:pt x="2574326" y="83118"/>
                </a:lnTo>
                <a:lnTo>
                  <a:pt x="2533126" y="83155"/>
                </a:lnTo>
                <a:lnTo>
                  <a:pt x="2492767" y="83171"/>
                </a:lnTo>
                <a:lnTo>
                  <a:pt x="2452780" y="83178"/>
                </a:lnTo>
                <a:lnTo>
                  <a:pt x="2411638" y="83182"/>
                </a:lnTo>
                <a:lnTo>
                  <a:pt x="2366893" y="83183"/>
                </a:lnTo>
                <a:lnTo>
                  <a:pt x="2324076" y="83184"/>
                </a:lnTo>
                <a:lnTo>
                  <a:pt x="2282998" y="83184"/>
                </a:lnTo>
                <a:lnTo>
                  <a:pt x="2242693" y="83184"/>
                </a:lnTo>
                <a:lnTo>
                  <a:pt x="2202731" y="83184"/>
                </a:lnTo>
                <a:lnTo>
                  <a:pt x="2162921" y="83184"/>
                </a:lnTo>
                <a:lnTo>
                  <a:pt x="2123179" y="83184"/>
                </a:lnTo>
                <a:lnTo>
                  <a:pt x="2083467" y="83184"/>
                </a:lnTo>
                <a:lnTo>
                  <a:pt x="2043769" y="83184"/>
                </a:lnTo>
                <a:lnTo>
                  <a:pt x="2004077" y="83184"/>
                </a:lnTo>
                <a:lnTo>
                  <a:pt x="1964387" y="83184"/>
                </a:lnTo>
                <a:lnTo>
                  <a:pt x="1908383" y="83184"/>
                </a:lnTo>
                <a:lnTo>
                  <a:pt x="1854747" y="83184"/>
                </a:lnTo>
                <a:lnTo>
                  <a:pt x="1796963" y="83184"/>
                </a:lnTo>
                <a:lnTo>
                  <a:pt x="1741477" y="83184"/>
                </a:lnTo>
                <a:lnTo>
                  <a:pt x="1687995" y="83184"/>
                </a:lnTo>
                <a:lnTo>
                  <a:pt x="1633784" y="83184"/>
                </a:lnTo>
                <a:lnTo>
                  <a:pt x="1580679" y="83184"/>
                </a:lnTo>
                <a:lnTo>
                  <a:pt x="1526580" y="83184"/>
                </a:lnTo>
                <a:lnTo>
                  <a:pt x="1473509" y="83184"/>
                </a:lnTo>
                <a:lnTo>
                  <a:pt x="1419420" y="83184"/>
                </a:lnTo>
                <a:lnTo>
                  <a:pt x="1369880" y="83184"/>
                </a:lnTo>
                <a:lnTo>
                  <a:pt x="1321687" y="86712"/>
                </a:lnTo>
                <a:lnTo>
                  <a:pt x="1273894" y="92608"/>
                </a:lnTo>
                <a:lnTo>
                  <a:pt x="1222691" y="94355"/>
                </a:lnTo>
                <a:lnTo>
                  <a:pt x="1169155" y="94872"/>
                </a:lnTo>
                <a:lnTo>
                  <a:pt x="1119779" y="98554"/>
                </a:lnTo>
                <a:lnTo>
                  <a:pt x="1071635" y="104495"/>
                </a:lnTo>
                <a:lnTo>
                  <a:pt x="1023856" y="109783"/>
                </a:lnTo>
                <a:lnTo>
                  <a:pt x="976186" y="116201"/>
                </a:lnTo>
                <a:lnTo>
                  <a:pt x="928547" y="118102"/>
                </a:lnTo>
                <a:lnTo>
                  <a:pt x="880918" y="122193"/>
                </a:lnTo>
                <a:lnTo>
                  <a:pt x="833292" y="128256"/>
                </a:lnTo>
                <a:lnTo>
                  <a:pt x="776112" y="136626"/>
                </a:lnTo>
                <a:lnTo>
                  <a:pt x="718418" y="149695"/>
                </a:lnTo>
                <a:lnTo>
                  <a:pt x="663904" y="157176"/>
                </a:lnTo>
                <a:lnTo>
                  <a:pt x="608891" y="164681"/>
                </a:lnTo>
                <a:lnTo>
                  <a:pt x="559807" y="175668"/>
                </a:lnTo>
                <a:lnTo>
                  <a:pt x="511894" y="187050"/>
                </a:lnTo>
                <a:lnTo>
                  <a:pt x="453624" y="198090"/>
                </a:lnTo>
                <a:lnTo>
                  <a:pt x="403013" y="208020"/>
                </a:lnTo>
                <a:lnTo>
                  <a:pt x="349656" y="213615"/>
                </a:lnTo>
                <a:lnTo>
                  <a:pt x="337002" y="217442"/>
                </a:lnTo>
                <a:lnTo>
                  <a:pt x="325646" y="222229"/>
                </a:lnTo>
                <a:lnTo>
                  <a:pt x="267234" y="227283"/>
                </a:lnTo>
                <a:lnTo>
                  <a:pt x="252968" y="234212"/>
                </a:lnTo>
                <a:lnTo>
                  <a:pt x="219277" y="238959"/>
                </a:lnTo>
                <a:lnTo>
                  <a:pt x="178448" y="261778"/>
                </a:lnTo>
              </a:path>
            </a:pathLst>
          </a:custGeom>
          <a:ln w="1333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6" name="SMARTInkShape-Group285"/>
          <p:cNvGrpSpPr/>
          <p:nvPr/>
        </p:nvGrpSpPr>
        <p:grpSpPr>
          <a:xfrm>
            <a:off x="1228212" y="643640"/>
            <a:ext cx="2105477" cy="999424"/>
            <a:chOff x="1228212" y="643640"/>
            <a:chExt cx="2105477" cy="999424"/>
          </a:xfrm>
        </p:grpSpPr>
        <p:sp>
          <p:nvSpPr>
            <p:cNvPr id="139" name="SMARTInkShape-688"/>
            <p:cNvSpPr/>
            <p:nvPr/>
          </p:nvSpPr>
          <p:spPr>
            <a:xfrm>
              <a:off x="1809975" y="739909"/>
              <a:ext cx="783915" cy="777327"/>
            </a:xfrm>
            <a:custGeom>
              <a:avLst/>
              <a:gdLst/>
              <a:ahLst/>
              <a:cxnLst/>
              <a:rect l="0" t="0" r="0" b="0"/>
              <a:pathLst>
                <a:path w="783915" h="777327">
                  <a:moveTo>
                    <a:pt x="285525" y="724560"/>
                  </a:moveTo>
                  <a:lnTo>
                    <a:pt x="285525" y="718239"/>
                  </a:lnTo>
                  <a:lnTo>
                    <a:pt x="306119" y="661099"/>
                  </a:lnTo>
                  <a:lnTo>
                    <a:pt x="311912" y="631673"/>
                  </a:lnTo>
                  <a:lnTo>
                    <a:pt x="325721" y="585385"/>
                  </a:lnTo>
                  <a:lnTo>
                    <a:pt x="333005" y="526608"/>
                  </a:lnTo>
                  <a:lnTo>
                    <a:pt x="342284" y="471881"/>
                  </a:lnTo>
                  <a:lnTo>
                    <a:pt x="347763" y="426119"/>
                  </a:lnTo>
                  <a:lnTo>
                    <a:pt x="354237" y="379046"/>
                  </a:lnTo>
                  <a:lnTo>
                    <a:pt x="356424" y="322053"/>
                  </a:lnTo>
                  <a:lnTo>
                    <a:pt x="355533" y="263072"/>
                  </a:lnTo>
                  <a:lnTo>
                    <a:pt x="347518" y="203993"/>
                  </a:lnTo>
                  <a:lnTo>
                    <a:pt x="345542" y="153713"/>
                  </a:lnTo>
                  <a:lnTo>
                    <a:pt x="334848" y="98251"/>
                  </a:lnTo>
                  <a:lnTo>
                    <a:pt x="333249" y="43302"/>
                  </a:lnTo>
                  <a:lnTo>
                    <a:pt x="333163" y="18825"/>
                  </a:lnTo>
                  <a:lnTo>
                    <a:pt x="334482" y="15945"/>
                  </a:lnTo>
                  <a:lnTo>
                    <a:pt x="336684" y="14025"/>
                  </a:lnTo>
                  <a:lnTo>
                    <a:pt x="343402" y="10943"/>
                  </a:lnTo>
                  <a:lnTo>
                    <a:pt x="344321" y="6994"/>
                  </a:lnTo>
                  <a:lnTo>
                    <a:pt x="344911" y="0"/>
                  </a:lnTo>
                  <a:lnTo>
                    <a:pt x="345013" y="5109"/>
                  </a:lnTo>
                  <a:lnTo>
                    <a:pt x="346351" y="6801"/>
                  </a:lnTo>
                  <a:lnTo>
                    <a:pt x="351364" y="8681"/>
                  </a:lnTo>
                  <a:lnTo>
                    <a:pt x="353230" y="10505"/>
                  </a:lnTo>
                  <a:lnTo>
                    <a:pt x="384907" y="67658"/>
                  </a:lnTo>
                  <a:lnTo>
                    <a:pt x="413857" y="122745"/>
                  </a:lnTo>
                  <a:lnTo>
                    <a:pt x="448942" y="177584"/>
                  </a:lnTo>
                  <a:lnTo>
                    <a:pt x="491551" y="236497"/>
                  </a:lnTo>
                  <a:lnTo>
                    <a:pt x="539757" y="295947"/>
                  </a:lnTo>
                  <a:lnTo>
                    <a:pt x="589320" y="349147"/>
                  </a:lnTo>
                  <a:lnTo>
                    <a:pt x="646576" y="405599"/>
                  </a:lnTo>
                  <a:lnTo>
                    <a:pt x="702238" y="442020"/>
                  </a:lnTo>
                  <a:lnTo>
                    <a:pt x="732425" y="468092"/>
                  </a:lnTo>
                  <a:lnTo>
                    <a:pt x="773473" y="486385"/>
                  </a:lnTo>
                  <a:lnTo>
                    <a:pt x="783914" y="486430"/>
                  </a:lnTo>
                  <a:lnTo>
                    <a:pt x="778771" y="486433"/>
                  </a:lnTo>
                  <a:lnTo>
                    <a:pt x="772416" y="482906"/>
                  </a:lnTo>
                  <a:lnTo>
                    <a:pt x="713807" y="450624"/>
                  </a:lnTo>
                  <a:lnTo>
                    <a:pt x="696800" y="444061"/>
                  </a:lnTo>
                  <a:lnTo>
                    <a:pt x="641996" y="433181"/>
                  </a:lnTo>
                  <a:lnTo>
                    <a:pt x="586763" y="419961"/>
                  </a:lnTo>
                  <a:lnTo>
                    <a:pt x="532736" y="415978"/>
                  </a:lnTo>
                  <a:lnTo>
                    <a:pt x="487096" y="415288"/>
                  </a:lnTo>
                  <a:lnTo>
                    <a:pt x="440059" y="415083"/>
                  </a:lnTo>
                  <a:lnTo>
                    <a:pt x="392608" y="418550"/>
                  </a:lnTo>
                  <a:lnTo>
                    <a:pt x="345035" y="424428"/>
                  </a:lnTo>
                  <a:lnTo>
                    <a:pt x="297425" y="429698"/>
                  </a:lnTo>
                  <a:lnTo>
                    <a:pt x="240251" y="443331"/>
                  </a:lnTo>
                  <a:lnTo>
                    <a:pt x="182557" y="451903"/>
                  </a:lnTo>
                  <a:lnTo>
                    <a:pt x="131571" y="469275"/>
                  </a:lnTo>
                  <a:lnTo>
                    <a:pt x="72330" y="483491"/>
                  </a:lnTo>
                  <a:lnTo>
                    <a:pt x="47731" y="489090"/>
                  </a:lnTo>
                  <a:lnTo>
                    <a:pt x="22036" y="496514"/>
                  </a:lnTo>
                  <a:lnTo>
                    <a:pt x="535" y="498294"/>
                  </a:lnTo>
                  <a:lnTo>
                    <a:pt x="0" y="492006"/>
                  </a:lnTo>
                  <a:lnTo>
                    <a:pt x="1248" y="490149"/>
                  </a:lnTo>
                  <a:lnTo>
                    <a:pt x="3403" y="488911"/>
                  </a:lnTo>
                  <a:lnTo>
                    <a:pt x="6162" y="488086"/>
                  </a:lnTo>
                  <a:lnTo>
                    <a:pt x="23906" y="473700"/>
                  </a:lnTo>
                  <a:lnTo>
                    <a:pt x="39116" y="462377"/>
                  </a:lnTo>
                  <a:lnTo>
                    <a:pt x="97589" y="428506"/>
                  </a:lnTo>
                  <a:lnTo>
                    <a:pt x="156436" y="383040"/>
                  </a:lnTo>
                  <a:lnTo>
                    <a:pt x="210735" y="359639"/>
                  </a:lnTo>
                  <a:lnTo>
                    <a:pt x="264578" y="330910"/>
                  </a:lnTo>
                  <a:lnTo>
                    <a:pt x="319458" y="306077"/>
                  </a:lnTo>
                  <a:lnTo>
                    <a:pt x="378021" y="278927"/>
                  </a:lnTo>
                  <a:lnTo>
                    <a:pt x="437018" y="248086"/>
                  </a:lnTo>
                  <a:lnTo>
                    <a:pt x="487282" y="222836"/>
                  </a:lnTo>
                  <a:lnTo>
                    <a:pt x="543610" y="196927"/>
                  </a:lnTo>
                  <a:lnTo>
                    <a:pt x="594327" y="177698"/>
                  </a:lnTo>
                  <a:lnTo>
                    <a:pt x="653196" y="150278"/>
                  </a:lnTo>
                  <a:lnTo>
                    <a:pt x="680802" y="141211"/>
                  </a:lnTo>
                  <a:lnTo>
                    <a:pt x="705739" y="125590"/>
                  </a:lnTo>
                  <a:lnTo>
                    <a:pt x="734341" y="115442"/>
                  </a:lnTo>
                  <a:lnTo>
                    <a:pt x="744291" y="109883"/>
                  </a:lnTo>
                  <a:lnTo>
                    <a:pt x="761457" y="106313"/>
                  </a:lnTo>
                  <a:lnTo>
                    <a:pt x="773469" y="105450"/>
                  </a:lnTo>
                  <a:lnTo>
                    <a:pt x="767298" y="105439"/>
                  </a:lnTo>
                  <a:lnTo>
                    <a:pt x="760702" y="108965"/>
                  </a:lnTo>
                  <a:lnTo>
                    <a:pt x="753360" y="116264"/>
                  </a:lnTo>
                  <a:lnTo>
                    <a:pt x="740467" y="133926"/>
                  </a:lnTo>
                  <a:lnTo>
                    <a:pt x="682188" y="185379"/>
                  </a:lnTo>
                  <a:lnTo>
                    <a:pt x="633261" y="237524"/>
                  </a:lnTo>
                  <a:lnTo>
                    <a:pt x="586900" y="284250"/>
                  </a:lnTo>
                  <a:lnTo>
                    <a:pt x="544473" y="341203"/>
                  </a:lnTo>
                  <a:lnTo>
                    <a:pt x="499247" y="399882"/>
                  </a:lnTo>
                  <a:lnTo>
                    <a:pt x="452096" y="456403"/>
                  </a:lnTo>
                  <a:lnTo>
                    <a:pt x="422780" y="509139"/>
                  </a:lnTo>
                  <a:lnTo>
                    <a:pt x="389170" y="568531"/>
                  </a:lnTo>
                  <a:lnTo>
                    <a:pt x="357053" y="626319"/>
                  </a:lnTo>
                  <a:lnTo>
                    <a:pt x="331551" y="676344"/>
                  </a:lnTo>
                  <a:lnTo>
                    <a:pt x="323280" y="714938"/>
                  </a:lnTo>
                  <a:lnTo>
                    <a:pt x="321323" y="763485"/>
                  </a:lnTo>
                  <a:lnTo>
                    <a:pt x="324807" y="771846"/>
                  </a:lnTo>
                  <a:lnTo>
                    <a:pt x="327588" y="775928"/>
                  </a:lnTo>
                  <a:lnTo>
                    <a:pt x="330765" y="777326"/>
                  </a:lnTo>
                  <a:lnTo>
                    <a:pt x="334206" y="776935"/>
                  </a:lnTo>
                  <a:lnTo>
                    <a:pt x="342880" y="774296"/>
                  </a:lnTo>
                  <a:lnTo>
                    <a:pt x="368869" y="7721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689"/>
            <p:cNvSpPr/>
            <p:nvPr/>
          </p:nvSpPr>
          <p:spPr>
            <a:xfrm>
              <a:off x="2500525" y="643640"/>
              <a:ext cx="833164" cy="868455"/>
            </a:xfrm>
            <a:custGeom>
              <a:avLst/>
              <a:gdLst/>
              <a:ahLst/>
              <a:cxnLst/>
              <a:rect l="0" t="0" r="0" b="0"/>
              <a:pathLst>
                <a:path w="833164" h="868455">
                  <a:moveTo>
                    <a:pt x="273631" y="701766"/>
                  </a:moveTo>
                  <a:lnTo>
                    <a:pt x="273631" y="685194"/>
                  </a:lnTo>
                  <a:lnTo>
                    <a:pt x="284802" y="626464"/>
                  </a:lnTo>
                  <a:lnTo>
                    <a:pt x="291713" y="575620"/>
                  </a:lnTo>
                  <a:lnTo>
                    <a:pt x="296312" y="522802"/>
                  </a:lnTo>
                  <a:lnTo>
                    <a:pt x="297108" y="478231"/>
                  </a:lnTo>
                  <a:lnTo>
                    <a:pt x="297344" y="431510"/>
                  </a:lnTo>
                  <a:lnTo>
                    <a:pt x="297414" y="384153"/>
                  </a:lnTo>
                  <a:lnTo>
                    <a:pt x="297435" y="337931"/>
                  </a:lnTo>
                  <a:lnTo>
                    <a:pt x="293914" y="282558"/>
                  </a:lnTo>
                  <a:lnTo>
                    <a:pt x="287192" y="227376"/>
                  </a:lnTo>
                  <a:lnTo>
                    <a:pt x="276332" y="169758"/>
                  </a:lnTo>
                  <a:lnTo>
                    <a:pt x="270340" y="118691"/>
                  </a:lnTo>
                  <a:lnTo>
                    <a:pt x="264278" y="94646"/>
                  </a:lnTo>
                  <a:lnTo>
                    <a:pt x="262229" y="69137"/>
                  </a:lnTo>
                  <a:lnTo>
                    <a:pt x="265477" y="59883"/>
                  </a:lnTo>
                  <a:lnTo>
                    <a:pt x="270007" y="51360"/>
                  </a:lnTo>
                  <a:lnTo>
                    <a:pt x="273627" y="35035"/>
                  </a:lnTo>
                  <a:lnTo>
                    <a:pt x="279951" y="35022"/>
                  </a:lnTo>
                  <a:lnTo>
                    <a:pt x="281813" y="36343"/>
                  </a:lnTo>
                  <a:lnTo>
                    <a:pt x="283055" y="38546"/>
                  </a:lnTo>
                  <a:lnTo>
                    <a:pt x="283882" y="41338"/>
                  </a:lnTo>
                  <a:lnTo>
                    <a:pt x="294743" y="59139"/>
                  </a:lnTo>
                  <a:lnTo>
                    <a:pt x="295643" y="63004"/>
                  </a:lnTo>
                  <a:lnTo>
                    <a:pt x="332666" y="118678"/>
                  </a:lnTo>
                  <a:lnTo>
                    <a:pt x="348450" y="142267"/>
                  </a:lnTo>
                  <a:lnTo>
                    <a:pt x="386524" y="191378"/>
                  </a:lnTo>
                  <a:lnTo>
                    <a:pt x="434754" y="249537"/>
                  </a:lnTo>
                  <a:lnTo>
                    <a:pt x="477290" y="305177"/>
                  </a:lnTo>
                  <a:lnTo>
                    <a:pt x="529413" y="361586"/>
                  </a:lnTo>
                  <a:lnTo>
                    <a:pt x="579283" y="395612"/>
                  </a:lnTo>
                  <a:lnTo>
                    <a:pt x="632133" y="435786"/>
                  </a:lnTo>
                  <a:lnTo>
                    <a:pt x="686995" y="472010"/>
                  </a:lnTo>
                  <a:lnTo>
                    <a:pt x="745716" y="513373"/>
                  </a:lnTo>
                  <a:lnTo>
                    <a:pt x="796454" y="546912"/>
                  </a:lnTo>
                  <a:lnTo>
                    <a:pt x="804976" y="553567"/>
                  </a:lnTo>
                  <a:lnTo>
                    <a:pt x="821227" y="561367"/>
                  </a:lnTo>
                  <a:lnTo>
                    <a:pt x="833163" y="570749"/>
                  </a:lnTo>
                  <a:lnTo>
                    <a:pt x="822385" y="561282"/>
                  </a:lnTo>
                  <a:lnTo>
                    <a:pt x="763868" y="534986"/>
                  </a:lnTo>
                  <a:lnTo>
                    <a:pt x="717807" y="519186"/>
                  </a:lnTo>
                  <a:lnTo>
                    <a:pt x="665935" y="511508"/>
                  </a:lnTo>
                  <a:lnTo>
                    <a:pt x="621527" y="503547"/>
                  </a:lnTo>
                  <a:lnTo>
                    <a:pt x="574855" y="500601"/>
                  </a:lnTo>
                  <a:lnTo>
                    <a:pt x="526189" y="499728"/>
                  </a:lnTo>
                  <a:lnTo>
                    <a:pt x="471789" y="499469"/>
                  </a:lnTo>
                  <a:lnTo>
                    <a:pt x="421568" y="500715"/>
                  </a:lnTo>
                  <a:lnTo>
                    <a:pt x="373174" y="508875"/>
                  </a:lnTo>
                  <a:lnTo>
                    <a:pt x="325321" y="519671"/>
                  </a:lnTo>
                  <a:lnTo>
                    <a:pt x="276306" y="531248"/>
                  </a:lnTo>
                  <a:lnTo>
                    <a:pt x="223124" y="543057"/>
                  </a:lnTo>
                  <a:lnTo>
                    <a:pt x="164730" y="558899"/>
                  </a:lnTo>
                  <a:lnTo>
                    <a:pt x="108951" y="574768"/>
                  </a:lnTo>
                  <a:lnTo>
                    <a:pt x="52254" y="598579"/>
                  </a:lnTo>
                  <a:lnTo>
                    <a:pt x="29309" y="604948"/>
                  </a:lnTo>
                  <a:lnTo>
                    <a:pt x="20405" y="605819"/>
                  </a:lnTo>
                  <a:lnTo>
                    <a:pt x="12038" y="609734"/>
                  </a:lnTo>
                  <a:lnTo>
                    <a:pt x="7954" y="612630"/>
                  </a:lnTo>
                  <a:lnTo>
                    <a:pt x="5232" y="613238"/>
                  </a:lnTo>
                  <a:lnTo>
                    <a:pt x="3417" y="612320"/>
                  </a:lnTo>
                  <a:lnTo>
                    <a:pt x="0" y="606856"/>
                  </a:lnTo>
                  <a:lnTo>
                    <a:pt x="17517" y="605260"/>
                  </a:lnTo>
                  <a:lnTo>
                    <a:pt x="74191" y="572210"/>
                  </a:lnTo>
                  <a:lnTo>
                    <a:pt x="131147" y="531214"/>
                  </a:lnTo>
                  <a:lnTo>
                    <a:pt x="184779" y="486690"/>
                  </a:lnTo>
                  <a:lnTo>
                    <a:pt x="238147" y="446538"/>
                  </a:lnTo>
                  <a:lnTo>
                    <a:pt x="282814" y="406686"/>
                  </a:lnTo>
                  <a:lnTo>
                    <a:pt x="329563" y="369154"/>
                  </a:lnTo>
                  <a:lnTo>
                    <a:pt x="376928" y="332899"/>
                  </a:lnTo>
                  <a:lnTo>
                    <a:pt x="423153" y="297021"/>
                  </a:lnTo>
                  <a:lnTo>
                    <a:pt x="478526" y="249342"/>
                  </a:lnTo>
                  <a:lnTo>
                    <a:pt x="533709" y="201706"/>
                  </a:lnTo>
                  <a:lnTo>
                    <a:pt x="582826" y="162262"/>
                  </a:lnTo>
                  <a:lnTo>
                    <a:pt x="636356" y="112284"/>
                  </a:lnTo>
                  <a:lnTo>
                    <a:pt x="692855" y="56292"/>
                  </a:lnTo>
                  <a:lnTo>
                    <a:pt x="732542" y="15313"/>
                  </a:lnTo>
                  <a:lnTo>
                    <a:pt x="737763" y="0"/>
                  </a:lnTo>
                  <a:lnTo>
                    <a:pt x="681653" y="45372"/>
                  </a:lnTo>
                  <a:lnTo>
                    <a:pt x="629673" y="82960"/>
                  </a:lnTo>
                  <a:lnTo>
                    <a:pt x="594760" y="113604"/>
                  </a:lnTo>
                  <a:lnTo>
                    <a:pt x="547408" y="165045"/>
                  </a:lnTo>
                  <a:lnTo>
                    <a:pt x="491654" y="222930"/>
                  </a:lnTo>
                  <a:lnTo>
                    <a:pt x="452001" y="270905"/>
                  </a:lnTo>
                  <a:lnTo>
                    <a:pt x="408649" y="326424"/>
                  </a:lnTo>
                  <a:lnTo>
                    <a:pt x="370081" y="383444"/>
                  </a:lnTo>
                  <a:lnTo>
                    <a:pt x="333518" y="435763"/>
                  </a:lnTo>
                  <a:lnTo>
                    <a:pt x="298872" y="491247"/>
                  </a:lnTo>
                  <a:lnTo>
                    <a:pt x="271262" y="541788"/>
                  </a:lnTo>
                  <a:lnTo>
                    <a:pt x="246324" y="590277"/>
                  </a:lnTo>
                  <a:lnTo>
                    <a:pt x="222178" y="636836"/>
                  </a:lnTo>
                  <a:lnTo>
                    <a:pt x="193843" y="688793"/>
                  </a:lnTo>
                  <a:lnTo>
                    <a:pt x="170912" y="741068"/>
                  </a:lnTo>
                  <a:lnTo>
                    <a:pt x="152114" y="798663"/>
                  </a:lnTo>
                  <a:lnTo>
                    <a:pt x="144529" y="822771"/>
                  </a:lnTo>
                  <a:lnTo>
                    <a:pt x="142826" y="848432"/>
                  </a:lnTo>
                  <a:lnTo>
                    <a:pt x="146263" y="856469"/>
                  </a:lnTo>
                  <a:lnTo>
                    <a:pt x="154569" y="868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690"/>
            <p:cNvSpPr/>
            <p:nvPr/>
          </p:nvSpPr>
          <p:spPr>
            <a:xfrm>
              <a:off x="1228212" y="660367"/>
              <a:ext cx="746346" cy="982697"/>
            </a:xfrm>
            <a:custGeom>
              <a:avLst/>
              <a:gdLst/>
              <a:ahLst/>
              <a:cxnLst/>
              <a:rect l="0" t="0" r="0" b="0"/>
              <a:pathLst>
                <a:path w="746346" h="982697">
                  <a:moveTo>
                    <a:pt x="402944" y="958883"/>
                  </a:moveTo>
                  <a:lnTo>
                    <a:pt x="373731" y="906777"/>
                  </a:lnTo>
                  <a:lnTo>
                    <a:pt x="348133" y="859513"/>
                  </a:lnTo>
                  <a:lnTo>
                    <a:pt x="330112" y="811994"/>
                  </a:lnTo>
                  <a:lnTo>
                    <a:pt x="316395" y="764401"/>
                  </a:lnTo>
                  <a:lnTo>
                    <a:pt x="297631" y="710465"/>
                  </a:lnTo>
                  <a:lnTo>
                    <a:pt x="281635" y="658912"/>
                  </a:lnTo>
                  <a:lnTo>
                    <a:pt x="268517" y="603802"/>
                  </a:lnTo>
                  <a:lnTo>
                    <a:pt x="256252" y="551902"/>
                  </a:lnTo>
                  <a:lnTo>
                    <a:pt x="244239" y="496690"/>
                  </a:lnTo>
                  <a:lnTo>
                    <a:pt x="232301" y="444759"/>
                  </a:lnTo>
                  <a:lnTo>
                    <a:pt x="220386" y="389537"/>
                  </a:lnTo>
                  <a:lnTo>
                    <a:pt x="208477" y="337603"/>
                  </a:lnTo>
                  <a:lnTo>
                    <a:pt x="184418" y="280830"/>
                  </a:lnTo>
                  <a:lnTo>
                    <a:pt x="165555" y="223559"/>
                  </a:lnTo>
                  <a:lnTo>
                    <a:pt x="149090" y="173636"/>
                  </a:lnTo>
                  <a:lnTo>
                    <a:pt x="129120" y="117141"/>
                  </a:lnTo>
                  <a:lnTo>
                    <a:pt x="101320" y="58188"/>
                  </a:lnTo>
                  <a:lnTo>
                    <a:pt x="90900" y="31268"/>
                  </a:lnTo>
                  <a:lnTo>
                    <a:pt x="71776" y="8798"/>
                  </a:lnTo>
                  <a:lnTo>
                    <a:pt x="70550" y="3928"/>
                  </a:lnTo>
                  <a:lnTo>
                    <a:pt x="70005" y="0"/>
                  </a:lnTo>
                  <a:lnTo>
                    <a:pt x="69586" y="6057"/>
                  </a:lnTo>
                  <a:lnTo>
                    <a:pt x="82523" y="22819"/>
                  </a:lnTo>
                  <a:lnTo>
                    <a:pt x="120749" y="78674"/>
                  </a:lnTo>
                  <a:lnTo>
                    <a:pt x="162714" y="133433"/>
                  </a:lnTo>
                  <a:lnTo>
                    <a:pt x="218890" y="181012"/>
                  </a:lnTo>
                  <a:lnTo>
                    <a:pt x="272824" y="224224"/>
                  </a:lnTo>
                  <a:lnTo>
                    <a:pt x="319768" y="269017"/>
                  </a:lnTo>
                  <a:lnTo>
                    <a:pt x="375441" y="306578"/>
                  </a:lnTo>
                  <a:lnTo>
                    <a:pt x="426028" y="343003"/>
                  </a:lnTo>
                  <a:lnTo>
                    <a:pt x="474238" y="381703"/>
                  </a:lnTo>
                  <a:lnTo>
                    <a:pt x="521978" y="414826"/>
                  </a:lnTo>
                  <a:lnTo>
                    <a:pt x="575214" y="448487"/>
                  </a:lnTo>
                  <a:lnTo>
                    <a:pt x="632994" y="489327"/>
                  </a:lnTo>
                  <a:lnTo>
                    <a:pt x="690306" y="522272"/>
                  </a:lnTo>
                  <a:lnTo>
                    <a:pt x="708073" y="536863"/>
                  </a:lnTo>
                  <a:lnTo>
                    <a:pt x="722000" y="541466"/>
                  </a:lnTo>
                  <a:lnTo>
                    <a:pt x="722804" y="543022"/>
                  </a:lnTo>
                  <a:lnTo>
                    <a:pt x="724350" y="553562"/>
                  </a:lnTo>
                  <a:lnTo>
                    <a:pt x="707836" y="570598"/>
                  </a:lnTo>
                  <a:lnTo>
                    <a:pt x="696761" y="574645"/>
                  </a:lnTo>
                  <a:lnTo>
                    <a:pt x="639687" y="590550"/>
                  </a:lnTo>
                  <a:lnTo>
                    <a:pt x="581356" y="609733"/>
                  </a:lnTo>
                  <a:lnTo>
                    <a:pt x="530349" y="625528"/>
                  </a:lnTo>
                  <a:lnTo>
                    <a:pt x="485232" y="640948"/>
                  </a:lnTo>
                  <a:lnTo>
                    <a:pt x="438350" y="658746"/>
                  </a:lnTo>
                  <a:lnTo>
                    <a:pt x="390945" y="675926"/>
                  </a:lnTo>
                  <a:lnTo>
                    <a:pt x="343385" y="694245"/>
                  </a:lnTo>
                  <a:lnTo>
                    <a:pt x="295780" y="711579"/>
                  </a:lnTo>
                  <a:lnTo>
                    <a:pt x="238607" y="734820"/>
                  </a:lnTo>
                  <a:lnTo>
                    <a:pt x="180913" y="760332"/>
                  </a:lnTo>
                  <a:lnTo>
                    <a:pt x="133456" y="783011"/>
                  </a:lnTo>
                  <a:lnTo>
                    <a:pt x="103051" y="801380"/>
                  </a:lnTo>
                  <a:lnTo>
                    <a:pt x="72434" y="811674"/>
                  </a:lnTo>
                  <a:lnTo>
                    <a:pt x="56290" y="815405"/>
                  </a:lnTo>
                  <a:lnTo>
                    <a:pt x="10334" y="838605"/>
                  </a:lnTo>
                  <a:lnTo>
                    <a:pt x="0" y="839660"/>
                  </a:lnTo>
                  <a:lnTo>
                    <a:pt x="2490" y="836222"/>
                  </a:lnTo>
                  <a:lnTo>
                    <a:pt x="5006" y="833452"/>
                  </a:lnTo>
                  <a:lnTo>
                    <a:pt x="11329" y="830376"/>
                  </a:lnTo>
                  <a:lnTo>
                    <a:pt x="14868" y="829555"/>
                  </a:lnTo>
                  <a:lnTo>
                    <a:pt x="17227" y="827685"/>
                  </a:lnTo>
                  <a:lnTo>
                    <a:pt x="19847" y="822080"/>
                  </a:lnTo>
                  <a:lnTo>
                    <a:pt x="28068" y="815179"/>
                  </a:lnTo>
                  <a:lnTo>
                    <a:pt x="82370" y="770844"/>
                  </a:lnTo>
                  <a:lnTo>
                    <a:pt x="137090" y="724174"/>
                  </a:lnTo>
                  <a:lnTo>
                    <a:pt x="189684" y="681439"/>
                  </a:lnTo>
                  <a:lnTo>
                    <a:pt x="248302" y="633216"/>
                  </a:lnTo>
                  <a:lnTo>
                    <a:pt x="307712" y="577330"/>
                  </a:lnTo>
                  <a:lnTo>
                    <a:pt x="363505" y="531472"/>
                  </a:lnTo>
                  <a:lnTo>
                    <a:pt x="414115" y="492035"/>
                  </a:lnTo>
                  <a:lnTo>
                    <a:pt x="462331" y="446420"/>
                  </a:lnTo>
                  <a:lnTo>
                    <a:pt x="518254" y="400514"/>
                  </a:lnTo>
                  <a:lnTo>
                    <a:pt x="568891" y="361069"/>
                  </a:lnTo>
                  <a:lnTo>
                    <a:pt x="620883" y="311892"/>
                  </a:lnTo>
                  <a:lnTo>
                    <a:pt x="679507" y="254980"/>
                  </a:lnTo>
                  <a:lnTo>
                    <a:pt x="738704" y="206340"/>
                  </a:lnTo>
                  <a:lnTo>
                    <a:pt x="746345" y="198751"/>
                  </a:lnTo>
                  <a:lnTo>
                    <a:pt x="687615" y="257493"/>
                  </a:lnTo>
                  <a:lnTo>
                    <a:pt x="647542" y="305749"/>
                  </a:lnTo>
                  <a:lnTo>
                    <a:pt x="592729" y="363796"/>
                  </a:lnTo>
                  <a:lnTo>
                    <a:pt x="553860" y="420745"/>
                  </a:lnTo>
                  <a:lnTo>
                    <a:pt x="520862" y="467236"/>
                  </a:lnTo>
                  <a:lnTo>
                    <a:pt x="485949" y="515847"/>
                  </a:lnTo>
                  <a:lnTo>
                    <a:pt x="451792" y="571555"/>
                  </a:lnTo>
                  <a:lnTo>
                    <a:pt x="424326" y="628631"/>
                  </a:lnTo>
                  <a:lnTo>
                    <a:pt x="399431" y="680967"/>
                  </a:lnTo>
                  <a:lnTo>
                    <a:pt x="376621" y="737778"/>
                  </a:lnTo>
                  <a:lnTo>
                    <a:pt x="360896" y="795181"/>
                  </a:lnTo>
                  <a:lnTo>
                    <a:pt x="347858" y="844968"/>
                  </a:lnTo>
                  <a:lnTo>
                    <a:pt x="327601" y="904047"/>
                  </a:lnTo>
                  <a:lnTo>
                    <a:pt x="321181" y="939722"/>
                  </a:lnTo>
                  <a:lnTo>
                    <a:pt x="319601" y="982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2136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Interpret The Graph Below:</a:t>
            </a:r>
          </a:p>
        </p:txBody>
      </p:sp>
      <p:pic>
        <p:nvPicPr>
          <p:cNvPr id="150" name="Shape 150" descr="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2800" y="1600200"/>
            <a:ext cx="5410200" cy="4692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2136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Interpret The Graph Below: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2136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19088" marR="0" lvl="0" indent="-31908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None/>
            </a:pPr>
            <a:endParaRPr sz="29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57" name="Shape 157" descr="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600200"/>
            <a:ext cx="5410200" cy="4692649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7315200" y="1600200"/>
            <a:ext cx="2971799" cy="366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7239000" y="1524000"/>
            <a:ext cx="3048000" cy="47085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graph shows</a:t>
            </a:r>
            <a:b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 the objects distance increases as time passes.</a:t>
            </a:r>
            <a:b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object is moving and so it has velocity.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straight line shows it is a constant (not changing).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grpSp>
        <p:nvGrpSpPr>
          <p:cNvPr id="186" name="SMARTInkShape-Group286"/>
          <p:cNvGrpSpPr/>
          <p:nvPr/>
        </p:nvGrpSpPr>
        <p:grpSpPr>
          <a:xfrm>
            <a:off x="3262357" y="5512595"/>
            <a:ext cx="1297738" cy="642936"/>
            <a:chOff x="3262357" y="5512595"/>
            <a:chExt cx="1297738" cy="642936"/>
          </a:xfrm>
        </p:grpSpPr>
        <p:sp>
          <p:nvSpPr>
            <p:cNvPr id="178" name="SMARTInkShape-691"/>
            <p:cNvSpPr/>
            <p:nvPr/>
          </p:nvSpPr>
          <p:spPr>
            <a:xfrm>
              <a:off x="3262357" y="5762625"/>
              <a:ext cx="35675" cy="190501"/>
            </a:xfrm>
            <a:custGeom>
              <a:avLst/>
              <a:gdLst/>
              <a:ahLst/>
              <a:cxnLst/>
              <a:rect l="0" t="0" r="0" b="0"/>
              <a:pathLst>
                <a:path w="35675" h="190501">
                  <a:moveTo>
                    <a:pt x="35674" y="0"/>
                  </a:moveTo>
                  <a:lnTo>
                    <a:pt x="29354" y="0"/>
                  </a:lnTo>
                  <a:lnTo>
                    <a:pt x="27492" y="1323"/>
                  </a:lnTo>
                  <a:lnTo>
                    <a:pt x="26250" y="3528"/>
                  </a:lnTo>
                  <a:lnTo>
                    <a:pt x="25423" y="6321"/>
                  </a:lnTo>
                  <a:lnTo>
                    <a:pt x="23549" y="8182"/>
                  </a:lnTo>
                  <a:lnTo>
                    <a:pt x="17938" y="10251"/>
                  </a:lnTo>
                  <a:lnTo>
                    <a:pt x="15912" y="12126"/>
                  </a:lnTo>
                  <a:lnTo>
                    <a:pt x="13662" y="17737"/>
                  </a:lnTo>
                  <a:lnTo>
                    <a:pt x="10894" y="32118"/>
                  </a:lnTo>
                  <a:lnTo>
                    <a:pt x="3785" y="43766"/>
                  </a:lnTo>
                  <a:lnTo>
                    <a:pt x="712" y="59553"/>
                  </a:lnTo>
                  <a:lnTo>
                    <a:pt x="0" y="87314"/>
                  </a:lnTo>
                  <a:lnTo>
                    <a:pt x="11644" y="142658"/>
                  </a:lnTo>
                  <a:lnTo>
                    <a:pt x="11849" y="164323"/>
                  </a:lnTo>
                  <a:lnTo>
                    <a:pt x="20042" y="175726"/>
                  </a:lnTo>
                  <a:lnTo>
                    <a:pt x="23768" y="1905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692"/>
            <p:cNvSpPr/>
            <p:nvPr/>
          </p:nvSpPr>
          <p:spPr>
            <a:xfrm>
              <a:off x="4012406" y="5822155"/>
              <a:ext cx="166640" cy="304508"/>
            </a:xfrm>
            <a:custGeom>
              <a:avLst/>
              <a:gdLst/>
              <a:ahLst/>
              <a:cxnLst/>
              <a:rect l="0" t="0" r="0" b="0"/>
              <a:pathLst>
                <a:path w="166640" h="304508">
                  <a:moveTo>
                    <a:pt x="0" y="0"/>
                  </a:moveTo>
                  <a:lnTo>
                    <a:pt x="0" y="6323"/>
                  </a:lnTo>
                  <a:lnTo>
                    <a:pt x="1323" y="8184"/>
                  </a:lnTo>
                  <a:lnTo>
                    <a:pt x="3528" y="9425"/>
                  </a:lnTo>
                  <a:lnTo>
                    <a:pt x="20309" y="12904"/>
                  </a:lnTo>
                  <a:lnTo>
                    <a:pt x="31888" y="19993"/>
                  </a:lnTo>
                  <a:lnTo>
                    <a:pt x="45020" y="22682"/>
                  </a:lnTo>
                  <a:lnTo>
                    <a:pt x="63758" y="24801"/>
                  </a:lnTo>
                  <a:lnTo>
                    <a:pt x="95033" y="38493"/>
                  </a:lnTo>
                  <a:lnTo>
                    <a:pt x="140668" y="81143"/>
                  </a:lnTo>
                  <a:lnTo>
                    <a:pt x="141895" y="85894"/>
                  </a:lnTo>
                  <a:lnTo>
                    <a:pt x="142221" y="89013"/>
                  </a:lnTo>
                  <a:lnTo>
                    <a:pt x="143762" y="91092"/>
                  </a:lnTo>
                  <a:lnTo>
                    <a:pt x="149002" y="93403"/>
                  </a:lnTo>
                  <a:lnTo>
                    <a:pt x="150929" y="95342"/>
                  </a:lnTo>
                  <a:lnTo>
                    <a:pt x="154274" y="105340"/>
                  </a:lnTo>
                  <a:lnTo>
                    <a:pt x="153120" y="105946"/>
                  </a:lnTo>
                  <a:lnTo>
                    <a:pt x="148311" y="106619"/>
                  </a:lnTo>
                  <a:lnTo>
                    <a:pt x="146499" y="108121"/>
                  </a:lnTo>
                  <a:lnTo>
                    <a:pt x="141870" y="119251"/>
                  </a:lnTo>
                  <a:lnTo>
                    <a:pt x="136696" y="124880"/>
                  </a:lnTo>
                  <a:lnTo>
                    <a:pt x="129987" y="128263"/>
                  </a:lnTo>
                  <a:lnTo>
                    <a:pt x="121220" y="130436"/>
                  </a:lnTo>
                  <a:lnTo>
                    <a:pt x="109983" y="139047"/>
                  </a:lnTo>
                  <a:lnTo>
                    <a:pt x="97452" y="142372"/>
                  </a:lnTo>
                  <a:lnTo>
                    <a:pt x="83892" y="142863"/>
                  </a:lnTo>
                  <a:lnTo>
                    <a:pt x="83358" y="154292"/>
                  </a:lnTo>
                  <a:lnTo>
                    <a:pt x="89669" y="160958"/>
                  </a:lnTo>
                  <a:lnTo>
                    <a:pt x="96297" y="164142"/>
                  </a:lnTo>
                  <a:lnTo>
                    <a:pt x="99917" y="164990"/>
                  </a:lnTo>
                  <a:lnTo>
                    <a:pt x="102330" y="166879"/>
                  </a:lnTo>
                  <a:lnTo>
                    <a:pt x="135089" y="206425"/>
                  </a:lnTo>
                  <a:lnTo>
                    <a:pt x="142942" y="210808"/>
                  </a:lnTo>
                  <a:lnTo>
                    <a:pt x="146889" y="211976"/>
                  </a:lnTo>
                  <a:lnTo>
                    <a:pt x="149520" y="214078"/>
                  </a:lnTo>
                  <a:lnTo>
                    <a:pt x="162502" y="234485"/>
                  </a:lnTo>
                  <a:lnTo>
                    <a:pt x="165448" y="246161"/>
                  </a:lnTo>
                  <a:lnTo>
                    <a:pt x="166639" y="267566"/>
                  </a:lnTo>
                  <a:lnTo>
                    <a:pt x="163138" y="274582"/>
                  </a:lnTo>
                  <a:lnTo>
                    <a:pt x="156432" y="283545"/>
                  </a:lnTo>
                  <a:lnTo>
                    <a:pt x="151987" y="284771"/>
                  </a:lnTo>
                  <a:lnTo>
                    <a:pt x="148950" y="285099"/>
                  </a:lnTo>
                  <a:lnTo>
                    <a:pt x="142047" y="288989"/>
                  </a:lnTo>
                  <a:lnTo>
                    <a:pt x="134570" y="293805"/>
                  </a:lnTo>
                  <a:lnTo>
                    <a:pt x="122923" y="296516"/>
                  </a:lnTo>
                  <a:lnTo>
                    <a:pt x="91277" y="297613"/>
                  </a:lnTo>
                  <a:lnTo>
                    <a:pt x="83342" y="301165"/>
                  </a:lnTo>
                  <a:lnTo>
                    <a:pt x="79374" y="303965"/>
                  </a:lnTo>
                  <a:lnTo>
                    <a:pt x="76729" y="304507"/>
                  </a:lnTo>
                  <a:lnTo>
                    <a:pt x="74965" y="303548"/>
                  </a:lnTo>
                  <a:lnTo>
                    <a:pt x="73790" y="301584"/>
                  </a:lnTo>
                  <a:lnTo>
                    <a:pt x="71683" y="300275"/>
                  </a:lnTo>
                  <a:lnTo>
                    <a:pt x="61393" y="298002"/>
                  </a:lnTo>
                  <a:lnTo>
                    <a:pt x="53762" y="297760"/>
                  </a:lnTo>
                  <a:lnTo>
                    <a:pt x="51717" y="296403"/>
                  </a:lnTo>
                  <a:lnTo>
                    <a:pt x="50353" y="294175"/>
                  </a:lnTo>
                  <a:lnTo>
                    <a:pt x="48433" y="284720"/>
                  </a:lnTo>
                  <a:lnTo>
                    <a:pt x="47625" y="2738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693"/>
            <p:cNvSpPr/>
            <p:nvPr/>
          </p:nvSpPr>
          <p:spPr>
            <a:xfrm>
              <a:off x="3976688" y="5572125"/>
              <a:ext cx="35719" cy="166689"/>
            </a:xfrm>
            <a:custGeom>
              <a:avLst/>
              <a:gdLst/>
              <a:ahLst/>
              <a:cxnLst/>
              <a:rect l="0" t="0" r="0" b="0"/>
              <a:pathLst>
                <a:path w="35719" h="166689">
                  <a:moveTo>
                    <a:pt x="0" y="0"/>
                  </a:moveTo>
                  <a:lnTo>
                    <a:pt x="0" y="28333"/>
                  </a:lnTo>
                  <a:lnTo>
                    <a:pt x="1322" y="30795"/>
                  </a:lnTo>
                  <a:lnTo>
                    <a:pt x="3528" y="32436"/>
                  </a:lnTo>
                  <a:lnTo>
                    <a:pt x="6320" y="33531"/>
                  </a:lnTo>
                  <a:lnTo>
                    <a:pt x="8182" y="35583"/>
                  </a:lnTo>
                  <a:lnTo>
                    <a:pt x="10251" y="41391"/>
                  </a:lnTo>
                  <a:lnTo>
                    <a:pt x="13132" y="67569"/>
                  </a:lnTo>
                  <a:lnTo>
                    <a:pt x="20060" y="80728"/>
                  </a:lnTo>
                  <a:lnTo>
                    <a:pt x="25037" y="126674"/>
                  </a:lnTo>
                  <a:lnTo>
                    <a:pt x="34050" y="140481"/>
                  </a:lnTo>
                  <a:lnTo>
                    <a:pt x="35718" y="1666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694"/>
            <p:cNvSpPr/>
            <p:nvPr/>
          </p:nvSpPr>
          <p:spPr>
            <a:xfrm>
              <a:off x="4452938" y="5893595"/>
              <a:ext cx="107157" cy="261936"/>
            </a:xfrm>
            <a:custGeom>
              <a:avLst/>
              <a:gdLst/>
              <a:ahLst/>
              <a:cxnLst/>
              <a:rect l="0" t="0" r="0" b="0"/>
              <a:pathLst>
                <a:path w="107157" h="261936">
                  <a:moveTo>
                    <a:pt x="107156" y="0"/>
                  </a:moveTo>
                  <a:lnTo>
                    <a:pt x="107156" y="6319"/>
                  </a:lnTo>
                  <a:lnTo>
                    <a:pt x="103628" y="12950"/>
                  </a:lnTo>
                  <a:lnTo>
                    <a:pt x="98973" y="20307"/>
                  </a:lnTo>
                  <a:lnTo>
                    <a:pt x="95030" y="31886"/>
                  </a:lnTo>
                  <a:lnTo>
                    <a:pt x="87394" y="45018"/>
                  </a:lnTo>
                  <a:lnTo>
                    <a:pt x="83221" y="63756"/>
                  </a:lnTo>
                  <a:lnTo>
                    <a:pt x="52810" y="122075"/>
                  </a:lnTo>
                  <a:lnTo>
                    <a:pt x="31255" y="175129"/>
                  </a:lnTo>
                  <a:lnTo>
                    <a:pt x="15368" y="210850"/>
                  </a:lnTo>
                  <a:lnTo>
                    <a:pt x="12122" y="220710"/>
                  </a:lnTo>
                  <a:lnTo>
                    <a:pt x="4179" y="235022"/>
                  </a:lnTo>
                  <a:lnTo>
                    <a:pt x="0" y="2619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695"/>
            <p:cNvSpPr/>
            <p:nvPr/>
          </p:nvSpPr>
          <p:spPr>
            <a:xfrm>
              <a:off x="4357688" y="5595938"/>
              <a:ext cx="71438" cy="154783"/>
            </a:xfrm>
            <a:custGeom>
              <a:avLst/>
              <a:gdLst/>
              <a:ahLst/>
              <a:cxnLst/>
              <a:rect l="0" t="0" r="0" b="0"/>
              <a:pathLst>
                <a:path w="71438" h="154783">
                  <a:moveTo>
                    <a:pt x="0" y="0"/>
                  </a:moveTo>
                  <a:lnTo>
                    <a:pt x="6320" y="6320"/>
                  </a:lnTo>
                  <a:lnTo>
                    <a:pt x="12951" y="9423"/>
                  </a:lnTo>
                  <a:lnTo>
                    <a:pt x="16571" y="10251"/>
                  </a:lnTo>
                  <a:lnTo>
                    <a:pt x="18985" y="12126"/>
                  </a:lnTo>
                  <a:lnTo>
                    <a:pt x="32953" y="35964"/>
                  </a:lnTo>
                  <a:lnTo>
                    <a:pt x="33875" y="39851"/>
                  </a:lnTo>
                  <a:lnTo>
                    <a:pt x="44899" y="59552"/>
                  </a:lnTo>
                  <a:lnTo>
                    <a:pt x="48589" y="79377"/>
                  </a:lnTo>
                  <a:lnTo>
                    <a:pt x="56977" y="95250"/>
                  </a:lnTo>
                  <a:lnTo>
                    <a:pt x="71437" y="1547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696"/>
            <p:cNvSpPr/>
            <p:nvPr/>
          </p:nvSpPr>
          <p:spPr>
            <a:xfrm>
              <a:off x="3393281" y="5512595"/>
              <a:ext cx="47626" cy="202406"/>
            </a:xfrm>
            <a:custGeom>
              <a:avLst/>
              <a:gdLst/>
              <a:ahLst/>
              <a:cxnLst/>
              <a:rect l="0" t="0" r="0" b="0"/>
              <a:pathLst>
                <a:path w="47626" h="202406">
                  <a:moveTo>
                    <a:pt x="0" y="0"/>
                  </a:moveTo>
                  <a:lnTo>
                    <a:pt x="0" y="29496"/>
                  </a:lnTo>
                  <a:lnTo>
                    <a:pt x="3528" y="36479"/>
                  </a:lnTo>
                  <a:lnTo>
                    <a:pt x="8183" y="43995"/>
                  </a:lnTo>
                  <a:lnTo>
                    <a:pt x="11171" y="59597"/>
                  </a:lnTo>
                  <a:lnTo>
                    <a:pt x="13133" y="87565"/>
                  </a:lnTo>
                  <a:lnTo>
                    <a:pt x="26599" y="118844"/>
                  </a:lnTo>
                  <a:lnTo>
                    <a:pt x="31666" y="126902"/>
                  </a:lnTo>
                  <a:lnTo>
                    <a:pt x="34518" y="138876"/>
                  </a:lnTo>
                  <a:lnTo>
                    <a:pt x="35561" y="158745"/>
                  </a:lnTo>
                  <a:lnTo>
                    <a:pt x="39177" y="166685"/>
                  </a:lnTo>
                  <a:lnTo>
                    <a:pt x="41993" y="170653"/>
                  </a:lnTo>
                  <a:lnTo>
                    <a:pt x="47625" y="2024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697"/>
            <p:cNvSpPr/>
            <p:nvPr/>
          </p:nvSpPr>
          <p:spPr>
            <a:xfrm>
              <a:off x="3393281" y="5822169"/>
              <a:ext cx="238126" cy="261927"/>
            </a:xfrm>
            <a:custGeom>
              <a:avLst/>
              <a:gdLst/>
              <a:ahLst/>
              <a:cxnLst/>
              <a:rect l="0" t="0" r="0" b="0"/>
              <a:pathLst>
                <a:path w="238126" h="261927">
                  <a:moveTo>
                    <a:pt x="0" y="23801"/>
                  </a:moveTo>
                  <a:lnTo>
                    <a:pt x="0" y="12039"/>
                  </a:lnTo>
                  <a:lnTo>
                    <a:pt x="6321" y="11937"/>
                  </a:lnTo>
                  <a:lnTo>
                    <a:pt x="12952" y="8384"/>
                  </a:lnTo>
                  <a:lnTo>
                    <a:pt x="20309" y="3720"/>
                  </a:lnTo>
                  <a:lnTo>
                    <a:pt x="35811" y="724"/>
                  </a:lnTo>
                  <a:lnTo>
                    <a:pt x="81729" y="0"/>
                  </a:lnTo>
                  <a:lnTo>
                    <a:pt x="92768" y="3521"/>
                  </a:lnTo>
                  <a:lnTo>
                    <a:pt x="102085" y="8172"/>
                  </a:lnTo>
                  <a:lnTo>
                    <a:pt x="114767" y="12114"/>
                  </a:lnTo>
                  <a:lnTo>
                    <a:pt x="126903" y="19750"/>
                  </a:lnTo>
                  <a:lnTo>
                    <a:pt x="138878" y="23922"/>
                  </a:lnTo>
                  <a:lnTo>
                    <a:pt x="150804" y="31626"/>
                  </a:lnTo>
                  <a:lnTo>
                    <a:pt x="162717" y="35821"/>
                  </a:lnTo>
                  <a:lnTo>
                    <a:pt x="170656" y="41489"/>
                  </a:lnTo>
                  <a:lnTo>
                    <a:pt x="175066" y="48419"/>
                  </a:lnTo>
                  <a:lnTo>
                    <a:pt x="176242" y="52119"/>
                  </a:lnTo>
                  <a:lnTo>
                    <a:pt x="178349" y="54585"/>
                  </a:lnTo>
                  <a:lnTo>
                    <a:pt x="184218" y="57326"/>
                  </a:lnTo>
                  <a:lnTo>
                    <a:pt x="186312" y="59380"/>
                  </a:lnTo>
                  <a:lnTo>
                    <a:pt x="189949" y="69577"/>
                  </a:lnTo>
                  <a:lnTo>
                    <a:pt x="190500" y="105441"/>
                  </a:lnTo>
                  <a:lnTo>
                    <a:pt x="189177" y="106009"/>
                  </a:lnTo>
                  <a:lnTo>
                    <a:pt x="180249" y="106994"/>
                  </a:lnTo>
                  <a:lnTo>
                    <a:pt x="169415" y="115296"/>
                  </a:lnTo>
                  <a:lnTo>
                    <a:pt x="156970" y="118556"/>
                  </a:lnTo>
                  <a:lnTo>
                    <a:pt x="132786" y="119046"/>
                  </a:lnTo>
                  <a:lnTo>
                    <a:pt x="132180" y="120370"/>
                  </a:lnTo>
                  <a:lnTo>
                    <a:pt x="131507" y="125369"/>
                  </a:lnTo>
                  <a:lnTo>
                    <a:pt x="130005" y="127232"/>
                  </a:lnTo>
                  <a:lnTo>
                    <a:pt x="120765" y="130465"/>
                  </a:lnTo>
                  <a:lnTo>
                    <a:pt x="119819" y="134266"/>
                  </a:lnTo>
                  <a:lnTo>
                    <a:pt x="119067" y="160555"/>
                  </a:lnTo>
                  <a:lnTo>
                    <a:pt x="122592" y="167482"/>
                  </a:lnTo>
                  <a:lnTo>
                    <a:pt x="138825" y="187653"/>
                  </a:lnTo>
                  <a:lnTo>
                    <a:pt x="142998" y="198761"/>
                  </a:lnTo>
                  <a:lnTo>
                    <a:pt x="170816" y="230188"/>
                  </a:lnTo>
                  <a:lnTo>
                    <a:pt x="178665" y="234590"/>
                  </a:lnTo>
                  <a:lnTo>
                    <a:pt x="182610" y="235765"/>
                  </a:lnTo>
                  <a:lnTo>
                    <a:pt x="185240" y="237870"/>
                  </a:lnTo>
                  <a:lnTo>
                    <a:pt x="190265" y="245831"/>
                  </a:lnTo>
                  <a:lnTo>
                    <a:pt x="213659" y="261386"/>
                  </a:lnTo>
                  <a:lnTo>
                    <a:pt x="238125" y="26192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698"/>
            <p:cNvSpPr/>
            <p:nvPr/>
          </p:nvSpPr>
          <p:spPr>
            <a:xfrm>
              <a:off x="4322127" y="5857875"/>
              <a:ext cx="118905" cy="119064"/>
            </a:xfrm>
            <a:custGeom>
              <a:avLst/>
              <a:gdLst/>
              <a:ahLst/>
              <a:cxnLst/>
              <a:rect l="0" t="0" r="0" b="0"/>
              <a:pathLst>
                <a:path w="118905" h="119064">
                  <a:moveTo>
                    <a:pt x="23654" y="0"/>
                  </a:moveTo>
                  <a:lnTo>
                    <a:pt x="17334" y="0"/>
                  </a:lnTo>
                  <a:lnTo>
                    <a:pt x="15472" y="1323"/>
                  </a:lnTo>
                  <a:lnTo>
                    <a:pt x="14230" y="3528"/>
                  </a:lnTo>
                  <a:lnTo>
                    <a:pt x="13403" y="6321"/>
                  </a:lnTo>
                  <a:lnTo>
                    <a:pt x="11529" y="8182"/>
                  </a:lnTo>
                  <a:lnTo>
                    <a:pt x="5918" y="10251"/>
                  </a:lnTo>
                  <a:lnTo>
                    <a:pt x="3892" y="12126"/>
                  </a:lnTo>
                  <a:lnTo>
                    <a:pt x="0" y="23279"/>
                  </a:lnTo>
                  <a:lnTo>
                    <a:pt x="8056" y="33213"/>
                  </a:lnTo>
                  <a:lnTo>
                    <a:pt x="11262" y="45466"/>
                  </a:lnTo>
                  <a:lnTo>
                    <a:pt x="21957" y="57686"/>
                  </a:lnTo>
                  <a:lnTo>
                    <a:pt x="26428" y="58712"/>
                  </a:lnTo>
                  <a:lnTo>
                    <a:pt x="29472" y="58986"/>
                  </a:lnTo>
                  <a:lnTo>
                    <a:pt x="31501" y="60490"/>
                  </a:lnTo>
                  <a:lnTo>
                    <a:pt x="33757" y="65690"/>
                  </a:lnTo>
                  <a:lnTo>
                    <a:pt x="35681" y="67606"/>
                  </a:lnTo>
                  <a:lnTo>
                    <a:pt x="41347" y="69734"/>
                  </a:lnTo>
                  <a:lnTo>
                    <a:pt x="43387" y="71625"/>
                  </a:lnTo>
                  <a:lnTo>
                    <a:pt x="46930" y="81538"/>
                  </a:lnTo>
                  <a:lnTo>
                    <a:pt x="50756" y="82541"/>
                  </a:lnTo>
                  <a:lnTo>
                    <a:pt x="53628" y="82809"/>
                  </a:lnTo>
                  <a:lnTo>
                    <a:pt x="55543" y="84310"/>
                  </a:lnTo>
                  <a:lnTo>
                    <a:pt x="57671" y="89505"/>
                  </a:lnTo>
                  <a:lnTo>
                    <a:pt x="59561" y="91421"/>
                  </a:lnTo>
                  <a:lnTo>
                    <a:pt x="65189" y="93549"/>
                  </a:lnTo>
                  <a:lnTo>
                    <a:pt x="67219" y="95438"/>
                  </a:lnTo>
                  <a:lnTo>
                    <a:pt x="69475" y="101066"/>
                  </a:lnTo>
                  <a:lnTo>
                    <a:pt x="71399" y="103096"/>
                  </a:lnTo>
                  <a:lnTo>
                    <a:pt x="81372" y="106622"/>
                  </a:lnTo>
                  <a:lnTo>
                    <a:pt x="88969" y="106997"/>
                  </a:lnTo>
                  <a:lnTo>
                    <a:pt x="91010" y="108374"/>
                  </a:lnTo>
                  <a:lnTo>
                    <a:pt x="92370" y="110613"/>
                  </a:lnTo>
                  <a:lnTo>
                    <a:pt x="93278" y="113430"/>
                  </a:lnTo>
                  <a:lnTo>
                    <a:pt x="95205" y="115308"/>
                  </a:lnTo>
                  <a:lnTo>
                    <a:pt x="100875" y="117394"/>
                  </a:lnTo>
                  <a:lnTo>
                    <a:pt x="118904" y="119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2136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Interpret The Graph Below: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2136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19088" marR="0" lvl="0" indent="-31908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None/>
            </a:pPr>
            <a:endParaRPr sz="29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66" name="Shape 166" descr="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81400" y="1905000"/>
            <a:ext cx="5333999" cy="447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2136775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Interpret The Graph Below: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2136775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19088" marR="0" lvl="0" indent="-31908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None/>
            </a:pPr>
            <a:endParaRPr sz="2900" b="0" i="0" u="none" strike="noStrike" cap="non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73" name="Shape 173" descr="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1676400"/>
            <a:ext cx="5333999" cy="4470399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7467600" y="1600200"/>
            <a:ext cx="2514599" cy="3997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140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Just like the previous graph, this graph shows an object moving with constant velocity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ian">
  <a:themeElements>
    <a:clrScheme name="Median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145</Words>
  <Application>Microsoft Office PowerPoint</Application>
  <PresentationFormat>Widescreen</PresentationFormat>
  <Paragraphs>21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Questrial</vt:lpstr>
      <vt:lpstr>Noto Sans Symbols</vt:lpstr>
      <vt:lpstr>Arial</vt:lpstr>
      <vt:lpstr>Median</vt:lpstr>
      <vt:lpstr>Median</vt:lpstr>
      <vt:lpstr>DISTANCE-TIME GRAPHS </vt:lpstr>
      <vt:lpstr>Distance-Time Graph</vt:lpstr>
      <vt:lpstr>PowerPoint Presentation</vt:lpstr>
      <vt:lpstr>Interpret The Graph Below:</vt:lpstr>
      <vt:lpstr>Interpret The Graph Below:</vt:lpstr>
      <vt:lpstr>Interpret The Graph Below:</vt:lpstr>
      <vt:lpstr>Interpret The Graph Below:</vt:lpstr>
      <vt:lpstr>Interpret The Graph Below:</vt:lpstr>
      <vt:lpstr>Interpret The Graph Below: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DISTANCE-TIME GRAPHS </dc:title>
  <dc:creator>Allison Corretorre</dc:creator>
  <cp:lastModifiedBy>Allison Corretorre</cp:lastModifiedBy>
  <cp:revision>6</cp:revision>
  <dcterms:modified xsi:type="dcterms:W3CDTF">2017-08-29T18:43:52Z</dcterms:modified>
</cp:coreProperties>
</file>