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A35D3-9DC1-4F3F-80A7-BDE137F1F3C2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80C56-36B6-46DF-B12D-8F29202A0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C8B7B4DD-32C2-489B-867C-7463AAD92CD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80D7D372-ED88-438D-8E6A-8CB50FD5D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Layers of the Atmosphere 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Tropo</a:t>
            </a:r>
            <a:r>
              <a:rPr lang="en-US" u="sng" dirty="0" smtClean="0"/>
              <a:t>-</a:t>
            </a:r>
            <a:r>
              <a:rPr lang="en-US" dirty="0" smtClean="0"/>
              <a:t> means “turning” or “changing”.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the thinnest layer </a:t>
            </a:r>
          </a:p>
          <a:p>
            <a:pPr lvl="2"/>
            <a:r>
              <a:rPr lang="en-US" sz="3500" dirty="0" smtClean="0"/>
              <a:t>closest to Earth </a:t>
            </a:r>
          </a:p>
          <a:p>
            <a:pPr lvl="2"/>
            <a:r>
              <a:rPr lang="en-US" sz="3500" dirty="0" smtClean="0"/>
              <a:t>where we live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Temperatures get </a:t>
            </a:r>
            <a:r>
              <a:rPr lang="en-US" b="1" u="sng" dirty="0" smtClean="0">
                <a:solidFill>
                  <a:schemeClr val="tx2"/>
                </a:solidFill>
              </a:rPr>
              <a:t>colder</a:t>
            </a:r>
            <a:r>
              <a:rPr lang="en-US" dirty="0" smtClean="0"/>
              <a:t> as you increase altitude.</a:t>
            </a:r>
          </a:p>
        </p:txBody>
      </p:sp>
      <p:pic>
        <p:nvPicPr>
          <p:cNvPr id="4" name="Picture 3" descr="C:\Documents and Settings\Administrator\Local Settings\Temporary Internet Files\Content.IE5\D2HYBMSA\MC900055265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istrator\Local Settings\Temporary Internet Files\Content.IE5\S17BIN7S\MC90032035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3989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Stratosphere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Strato</a:t>
            </a:r>
            <a:r>
              <a:rPr lang="en-US" u="sng" dirty="0" smtClean="0"/>
              <a:t>-</a:t>
            </a:r>
            <a:r>
              <a:rPr lang="en-US" dirty="0" smtClean="0"/>
              <a:t> means “layer”.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second layer</a:t>
            </a:r>
          </a:p>
          <a:p>
            <a:pPr lvl="2"/>
            <a:r>
              <a:rPr lang="en-US" sz="3500" dirty="0" smtClean="0"/>
              <a:t>contains the ozone layer</a:t>
            </a:r>
          </a:p>
          <a:p>
            <a:pPr lvl="2"/>
            <a:r>
              <a:rPr lang="en-US" sz="3500" dirty="0" smtClean="0"/>
              <a:t>traps heat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Temperatures get </a:t>
            </a:r>
            <a:r>
              <a:rPr lang="en-US" b="1" u="sng" dirty="0" smtClean="0">
                <a:solidFill>
                  <a:srgbClr val="FF0000"/>
                </a:solidFill>
              </a:rPr>
              <a:t>warmer</a:t>
            </a:r>
            <a:r>
              <a:rPr lang="en-US" dirty="0" smtClean="0"/>
              <a:t> as you increase altitude.</a:t>
            </a:r>
          </a:p>
        </p:txBody>
      </p:sp>
      <p:pic>
        <p:nvPicPr>
          <p:cNvPr id="1026" name="Picture 2" descr="C:\Users\Shannon\AppData\Local\Microsoft\Windows\Temporary Internet Files\Content.IE5\WX4BL3LN\MC9001568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1447800" cy="1448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www.micrometdsd.com/images/ballon+radioson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28599"/>
            <a:ext cx="1762125" cy="3415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/>
              <a:t>Ozone</a:t>
            </a:r>
            <a:r>
              <a:rPr lang="en-US" dirty="0" smtClean="0"/>
              <a:t> is a type of oxygen gas that is helpful in blocking out radiation from the sun but harmful to humans.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part of the stratosphere</a:t>
            </a:r>
          </a:p>
          <a:p>
            <a:pPr lvl="2"/>
            <a:r>
              <a:rPr lang="en-US" sz="3500" dirty="0" smtClean="0"/>
              <a:t>can be damaged by pollution</a:t>
            </a:r>
          </a:p>
          <a:p>
            <a:pPr lvl="2"/>
            <a:r>
              <a:rPr lang="en-US" sz="3500" dirty="0" smtClean="0"/>
              <a:t>absorbs ultraviolet radiation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Temperatures get </a:t>
            </a:r>
            <a:r>
              <a:rPr lang="en-US" b="1" u="sng" dirty="0" smtClean="0">
                <a:solidFill>
                  <a:srgbClr val="FF0000"/>
                </a:solidFill>
              </a:rPr>
              <a:t>warmer</a:t>
            </a:r>
            <a:r>
              <a:rPr lang="en-US" dirty="0" smtClean="0"/>
              <a:t> as you increase altitude.</a:t>
            </a:r>
          </a:p>
        </p:txBody>
      </p:sp>
      <p:pic>
        <p:nvPicPr>
          <p:cNvPr id="17410" name="Picture 2" descr="C:\Users\Shannon\AppData\Local\Microsoft\Windows\Temporary Internet Files\Content.IE5\L7DT1AOQ\MC9000301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9266" y="0"/>
            <a:ext cx="1754734" cy="1898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Meso</a:t>
            </a:r>
            <a:r>
              <a:rPr lang="en-US" u="sng" dirty="0" smtClean="0"/>
              <a:t>-</a:t>
            </a:r>
            <a:r>
              <a:rPr lang="en-US" dirty="0" smtClean="0"/>
              <a:t> means “middle”.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third layer</a:t>
            </a:r>
          </a:p>
          <a:p>
            <a:pPr lvl="2"/>
            <a:r>
              <a:rPr lang="en-US" sz="3500" dirty="0" smtClean="0"/>
              <a:t>meteors burn up here</a:t>
            </a:r>
          </a:p>
          <a:p>
            <a:pPr lvl="2"/>
            <a:r>
              <a:rPr lang="en-US" sz="3500" dirty="0" smtClean="0"/>
              <a:t>has coldest temperatures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Temperatures get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chemeClr val="tx2"/>
                </a:solidFill>
              </a:rPr>
              <a:t>colder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as you increase altitude.</a:t>
            </a:r>
          </a:p>
        </p:txBody>
      </p:sp>
      <p:pic>
        <p:nvPicPr>
          <p:cNvPr id="18434" name="Picture 2" descr="C:\Users\Shannon\AppData\Local\Microsoft\Windows\Temporary Internet Files\Content.IE5\T6QDGE8B\MC9004387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Thermo-</a:t>
            </a:r>
            <a:r>
              <a:rPr lang="en-US" dirty="0" smtClean="0"/>
              <a:t> means “heat”.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fourth layer</a:t>
            </a:r>
          </a:p>
          <a:p>
            <a:pPr lvl="2"/>
            <a:r>
              <a:rPr lang="en-US" sz="3500" dirty="0" smtClean="0"/>
              <a:t>warmest temperatures</a:t>
            </a:r>
          </a:p>
          <a:p>
            <a:pPr lvl="2"/>
            <a:r>
              <a:rPr lang="en-US" sz="3500" dirty="0" smtClean="0"/>
              <a:t>gradually fades into space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Temperatures get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warmer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as you increase altitude.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Iono</a:t>
            </a:r>
            <a:r>
              <a:rPr lang="en-US" u="sng" dirty="0" smtClean="0"/>
              <a:t>-</a:t>
            </a:r>
            <a:r>
              <a:rPr lang="en-US" dirty="0" smtClean="0"/>
              <a:t> means “charged particle”.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part of thermosphere</a:t>
            </a:r>
          </a:p>
          <a:p>
            <a:pPr lvl="2"/>
            <a:r>
              <a:rPr lang="en-US" sz="3500" dirty="0" smtClean="0"/>
              <a:t>Aurora Borealis found here (Northern Lights)</a:t>
            </a:r>
          </a:p>
          <a:p>
            <a:pPr lvl="2"/>
            <a:r>
              <a:rPr lang="en-US" sz="3500" dirty="0" smtClean="0"/>
              <a:t> radio signals bounce off of particles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Temperatures get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warmer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as you increase altitude.</a:t>
            </a:r>
          </a:p>
        </p:txBody>
      </p:sp>
      <p:pic>
        <p:nvPicPr>
          <p:cNvPr id="19458" name="Picture 2" descr="http://geology.com/nasa/aurora/aurora-borealis-curtains-ala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57890" cy="130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50006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/>
              <a:t>Exo</a:t>
            </a:r>
            <a:r>
              <a:rPr lang="en-US" u="sng" dirty="0" smtClean="0"/>
              <a:t>-</a:t>
            </a:r>
            <a:r>
              <a:rPr lang="en-US" dirty="0" smtClean="0"/>
              <a:t> means “outer”.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Facts:</a:t>
            </a:r>
          </a:p>
          <a:p>
            <a:pPr lvl="2"/>
            <a:r>
              <a:rPr lang="en-US" sz="3500" dirty="0" smtClean="0"/>
              <a:t>part of thermosphere</a:t>
            </a:r>
          </a:p>
          <a:p>
            <a:pPr lvl="2"/>
            <a:r>
              <a:rPr lang="en-US" sz="3500" dirty="0" smtClean="0"/>
              <a:t>satellites orbit Earth</a:t>
            </a:r>
          </a:p>
          <a:p>
            <a:pPr lvl="2"/>
            <a:r>
              <a:rPr lang="en-US" sz="3500" dirty="0" smtClean="0"/>
              <a:t>gradually fades into space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Temperatures get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warmer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as you increase altitude.</a:t>
            </a:r>
          </a:p>
        </p:txBody>
      </p:sp>
      <p:pic>
        <p:nvPicPr>
          <p:cNvPr id="21506" name="Picture 2" descr="C:\Users\Shannon\AppData\Local\Microsoft\Windows\Temporary Internet Files\Content.IE5\T6QDGE8B\MC90043481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42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220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Layers of the Atmosphere </vt:lpstr>
      <vt:lpstr>Troposphere</vt:lpstr>
      <vt:lpstr>Stratosphere</vt:lpstr>
      <vt:lpstr>Ozone Layer</vt:lpstr>
      <vt:lpstr>Mesosphere</vt:lpstr>
      <vt:lpstr>Thermosphere</vt:lpstr>
      <vt:lpstr>Ionosphere</vt:lpstr>
      <vt:lpstr>Exosphere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the Atmosphere</dc:title>
  <dc:creator>Shannon</dc:creator>
  <cp:lastModifiedBy>Allison Corretorre</cp:lastModifiedBy>
  <cp:revision>17</cp:revision>
  <dcterms:created xsi:type="dcterms:W3CDTF">2011-07-28T21:59:38Z</dcterms:created>
  <dcterms:modified xsi:type="dcterms:W3CDTF">2017-10-11T16:38:56Z</dcterms:modified>
</cp:coreProperties>
</file>