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Lst>
  <p:notesMasterIdLst>
    <p:notesMasterId r:id="rId19"/>
  </p:notesMasterIdLst>
  <p:handoutMasterIdLst>
    <p:handoutMasterId r:id="rId20"/>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6858000" type="screen4x3"/>
  <p:notesSz cx="6858000" cy="9144000"/>
  <p:embeddedFontLst>
    <p:embeddedFont>
      <p:font typeface="Libre Baskerville" panose="020B0604020202020204" charset="0"/>
      <p:regular r:id="rId21"/>
      <p:bold r:id="rId22"/>
      <p:italic r:id="rId23"/>
    </p:embeddedFont>
    <p:embeddedFont>
      <p:font typeface="Source Sans Pro" panose="020B0604020202020204" charset="0"/>
      <p:regular r:id="rId24"/>
      <p:bold r:id="rId25"/>
      <p:italic r:id="rId26"/>
      <p:boldItalic r:id="rId27"/>
    </p:embeddedFont>
    <p:embeddedFont>
      <p:font typeface="Comic Sans MS" panose="030F0702030302020204" pitchFamily="66"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13E250-13D1-4BC9-84CA-3E94CF97B63B}" type="datetimeFigureOut">
              <a:rPr lang="en-US" smtClean="0"/>
              <a:t>10/6/2017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58EAF3-1822-409D-87A3-D5944F671657}" type="slidenum">
              <a:rPr lang="en-US" smtClean="0"/>
              <a:t>‹#›</a:t>
            </a:fld>
            <a:endParaRPr lang="en-US"/>
          </a:p>
        </p:txBody>
      </p:sp>
    </p:spTree>
    <p:extLst>
      <p:ext uri="{BB962C8B-B14F-4D97-AF65-F5344CB8AC3E}">
        <p14:creationId xmlns:p14="http://schemas.microsoft.com/office/powerpoint/2010/main" val="107359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799918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837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131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223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8319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63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79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22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94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31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72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77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66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91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subTitle" idx="1"/>
          </p:nvPr>
        </p:nvSpPr>
        <p:spPr>
          <a:xfrm>
            <a:off x="1295400" y="3200400"/>
            <a:ext cx="6400800" cy="1600200"/>
          </a:xfrm>
          <a:prstGeom prst="rect">
            <a:avLst/>
          </a:prstGeom>
          <a:noFill/>
          <a:ln>
            <a:noFill/>
          </a:ln>
        </p:spPr>
        <p:txBody>
          <a:bodyPr wrap="square" lIns="91425" tIns="91425" rIns="91425" bIns="91425" anchor="t" anchorCtr="0"/>
          <a:lstStyle>
            <a:lvl1pPr marL="0" marR="0" lvl="0" indent="0" algn="ctr" rtl="0">
              <a:spcBef>
                <a:spcPts val="575"/>
              </a:spcBef>
              <a:spcAft>
                <a:spcPts val="0"/>
              </a:spcAft>
              <a:buClr>
                <a:schemeClr val="accent1"/>
              </a:buClr>
              <a:buFont typeface="Noto Sans Symbols"/>
              <a:buNone/>
              <a:defRPr sz="2600" b="0" i="0" u="none" strike="noStrike" cap="none">
                <a:solidFill>
                  <a:schemeClr val="dk2"/>
                </a:solidFill>
                <a:latin typeface="Libre Baskerville"/>
                <a:ea typeface="Libre Baskerville"/>
                <a:cs typeface="Libre Baskerville"/>
                <a:sym typeface="Libre Baskerville"/>
              </a:defRPr>
            </a:lvl1pPr>
            <a:lvl2pPr marL="457200" marR="0" lvl="1" indent="0" algn="ctr" rtl="0">
              <a:spcBef>
                <a:spcPts val="375"/>
              </a:spcBef>
              <a:spcAft>
                <a:spcPts val="0"/>
              </a:spcAft>
              <a:buClr>
                <a:schemeClr val="accent2"/>
              </a:buClr>
              <a:buFont typeface="Noto Sans Symbols"/>
              <a:buNone/>
              <a:defRPr sz="2400" b="0" i="0" u="none" strike="noStrike" cap="none">
                <a:solidFill>
                  <a:schemeClr val="dk1"/>
                </a:solidFill>
                <a:latin typeface="Libre Baskerville"/>
                <a:ea typeface="Libre Baskerville"/>
                <a:cs typeface="Libre Baskerville"/>
                <a:sym typeface="Libre Baskerville"/>
              </a:defRPr>
            </a:lvl2pPr>
            <a:lvl3pPr marL="914400" marR="0" lvl="2" indent="0" algn="ctr" rtl="0">
              <a:spcBef>
                <a:spcPts val="375"/>
              </a:spcBef>
              <a:spcAft>
                <a:spcPts val="0"/>
              </a:spcAft>
              <a:buClr>
                <a:srgbClr val="AEC7D0"/>
              </a:buClr>
              <a:buFont typeface="Noto Sans Symbols"/>
              <a:buNone/>
              <a:defRPr sz="2000" b="0" i="0" u="none" strike="noStrike" cap="none">
                <a:solidFill>
                  <a:schemeClr val="dk1"/>
                </a:solidFill>
                <a:latin typeface="Libre Baskerville"/>
                <a:ea typeface="Libre Baskerville"/>
                <a:cs typeface="Libre Baskerville"/>
                <a:sym typeface="Libre Baskerville"/>
              </a:defRPr>
            </a:lvl3pPr>
            <a:lvl4pPr marL="1371600" marR="0" lvl="3" indent="0" algn="ctr" rtl="0">
              <a:spcBef>
                <a:spcPts val="375"/>
              </a:spcBef>
              <a:spcAft>
                <a:spcPts val="0"/>
              </a:spcAft>
              <a:buClr>
                <a:srgbClr val="C32D2E"/>
              </a:buClr>
              <a:buFont typeface="Noto Sans Symbols"/>
              <a:buNone/>
              <a:defRPr sz="2000" b="0" i="0" u="none" strike="noStrike" cap="none">
                <a:solidFill>
                  <a:schemeClr val="dk1"/>
                </a:solidFill>
                <a:latin typeface="Libre Baskerville"/>
                <a:ea typeface="Libre Baskerville"/>
                <a:cs typeface="Libre Baskerville"/>
                <a:sym typeface="Libre Baskerville"/>
              </a:defRPr>
            </a:lvl4pPr>
            <a:lvl5pPr marL="1828800" marR="0" lvl="4" indent="0" algn="ctr" rtl="0">
              <a:spcBef>
                <a:spcPts val="375"/>
              </a:spcBef>
              <a:spcAft>
                <a:spcPts val="0"/>
              </a:spcAft>
              <a:buClr>
                <a:srgbClr val="C32D2E"/>
              </a:buClr>
              <a:buFont typeface="Libre Baskerville"/>
              <a:buNone/>
              <a:defRPr sz="2000" b="0" i="0" u="none" strike="noStrike" cap="none">
                <a:solidFill>
                  <a:schemeClr val="dk1"/>
                </a:solidFill>
                <a:latin typeface="Libre Baskerville"/>
                <a:ea typeface="Libre Baskerville"/>
                <a:cs typeface="Libre Baskerville"/>
                <a:sym typeface="Libre Baskerville"/>
              </a:defRPr>
            </a:lvl5pPr>
            <a:lvl6pPr marL="2286000" marR="0" lvl="5" indent="0" algn="ctr" rtl="0">
              <a:spcBef>
                <a:spcPts val="370"/>
              </a:spcBef>
              <a:buClr>
                <a:schemeClr val="accent3"/>
              </a:buClr>
              <a:buFont typeface="Libre Baskerville"/>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ctr" rtl="0">
              <a:spcBef>
                <a:spcPts val="370"/>
              </a:spcBef>
              <a:buClr>
                <a:schemeClr val="accent2"/>
              </a:buClr>
              <a:buFont typeface="Libre Baskerville"/>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ctr" rtl="0">
              <a:spcBef>
                <a:spcPts val="370"/>
              </a:spcBef>
              <a:buClr>
                <a:srgbClr val="ACC6D0"/>
              </a:buClr>
              <a:buFont typeface="Libre Baskerville"/>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ctr" rtl="0">
              <a:spcBef>
                <a:spcPts val="370"/>
              </a:spcBef>
              <a:buClr>
                <a:srgbClr val="FED8A8"/>
              </a:buClr>
              <a:buFont typeface="Libre Baskerville"/>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8" name="Shape 18"/>
          <p:cNvSpPr txBox="1">
            <a:spLocks noGrp="1"/>
          </p:cNvSpPr>
          <p:nvPr>
            <p:ph type="ctrTitle"/>
          </p:nvPr>
        </p:nvSpPr>
        <p:spPr>
          <a:xfrm>
            <a:off x="457200" y="1505930"/>
            <a:ext cx="82296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000" b="0" i="0" u="none" strike="noStrike" cap="none">
                <a:solidFill>
                  <a:srgbClr val="FFFFFF"/>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19" name="Shape 19"/>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914400" y="273050"/>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Font typeface="Source Sans Pro"/>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104" name="Shape 104"/>
          <p:cNvSpPr txBox="1">
            <a:spLocks noGrp="1"/>
          </p:cNvSpPr>
          <p:nvPr>
            <p:ph type="body" idx="1"/>
          </p:nvPr>
        </p:nvSpPr>
        <p:spPr>
          <a:xfrm>
            <a:off x="914400" y="1600200"/>
            <a:ext cx="1905000" cy="4495800"/>
          </a:xfrm>
          <a:prstGeom prst="rect">
            <a:avLst/>
          </a:prstGeom>
          <a:noFill/>
          <a:ln>
            <a:noFill/>
          </a:ln>
        </p:spPr>
        <p:txBody>
          <a:bodyPr wrap="square" lIns="91425" tIns="91425" rIns="91425" bIns="91425" anchor="t" anchorCtr="0"/>
          <a:lstStyle>
            <a:lvl1pPr marL="0" marR="0" lvl="0" indent="0" algn="l" rtl="0">
              <a:spcBef>
                <a:spcPts val="575"/>
              </a:spcBef>
              <a:spcAft>
                <a:spcPts val="0"/>
              </a:spcAft>
              <a:buClr>
                <a:schemeClr val="accent1"/>
              </a:buClr>
              <a:buFont typeface="Noto Sans Symbols"/>
              <a:buNone/>
              <a:defRPr sz="1800" b="0" i="0" u="none" strike="noStrike" cap="none">
                <a:solidFill>
                  <a:schemeClr val="dk1"/>
                </a:solidFill>
                <a:latin typeface="Libre Baskerville"/>
                <a:ea typeface="Libre Baskerville"/>
                <a:cs typeface="Libre Baskerville"/>
                <a:sym typeface="Libre Baskerville"/>
              </a:defRPr>
            </a:lvl1pPr>
            <a:lvl2pPr marL="547688" marR="0" lvl="1" indent="-230187" algn="l" rtl="0">
              <a:spcBef>
                <a:spcPts val="375"/>
              </a:spcBef>
              <a:spcAft>
                <a:spcPts val="0"/>
              </a:spcAft>
              <a:buClr>
                <a:schemeClr val="accent2"/>
              </a:buClr>
              <a:buFont typeface="Noto Sans Symbols"/>
              <a:buNone/>
              <a:defRPr sz="1200" b="0" i="0" u="none" strike="noStrike" cap="none">
                <a:solidFill>
                  <a:schemeClr val="dk1"/>
                </a:solidFill>
                <a:latin typeface="Libre Baskerville"/>
                <a:ea typeface="Libre Baskerville"/>
                <a:cs typeface="Libre Baskerville"/>
                <a:sym typeface="Libre Baskerville"/>
              </a:defRPr>
            </a:lvl2pPr>
            <a:lvl3pPr marL="822325" marR="0" lvl="2" indent="-238125" algn="l" rtl="0">
              <a:spcBef>
                <a:spcPts val="375"/>
              </a:spcBef>
              <a:spcAft>
                <a:spcPts val="0"/>
              </a:spcAft>
              <a:buClr>
                <a:srgbClr val="AEC7D0"/>
              </a:buClr>
              <a:buFont typeface="Noto Sans Symbols"/>
              <a:buNone/>
              <a:defRPr sz="1000" b="0" i="0" u="none" strike="noStrike" cap="none">
                <a:solidFill>
                  <a:schemeClr val="dk1"/>
                </a:solidFill>
                <a:latin typeface="Libre Baskerville"/>
                <a:ea typeface="Libre Baskerville"/>
                <a:cs typeface="Libre Baskerville"/>
                <a:sym typeface="Libre Baskerville"/>
              </a:defRPr>
            </a:lvl3pPr>
            <a:lvl4pPr marL="1096963" marR="0" lvl="3" indent="-233362" algn="l" rtl="0">
              <a:spcBef>
                <a:spcPts val="375"/>
              </a:spcBef>
              <a:spcAft>
                <a:spcPts val="0"/>
              </a:spcAft>
              <a:buClr>
                <a:srgbClr val="C32D2E"/>
              </a:buClr>
              <a:buFont typeface="Noto Sans Symbols"/>
              <a:buNone/>
              <a:defRPr sz="900" b="0" i="0" u="none" strike="noStrike" cap="none">
                <a:solidFill>
                  <a:schemeClr val="dk1"/>
                </a:solidFill>
                <a:latin typeface="Libre Baskerville"/>
                <a:ea typeface="Libre Baskerville"/>
                <a:cs typeface="Libre Baskerville"/>
                <a:sym typeface="Libre Baskerville"/>
              </a:defRPr>
            </a:lvl4pPr>
            <a:lvl5pPr marL="1371600" marR="0" lvl="4" indent="-228600" algn="l" rtl="0">
              <a:spcBef>
                <a:spcPts val="375"/>
              </a:spcBef>
              <a:spcAft>
                <a:spcPts val="0"/>
              </a:spcAft>
              <a:buClr>
                <a:srgbClr val="C32D2E"/>
              </a:buClr>
              <a:buFont typeface="Libre Baskerville"/>
              <a:buNone/>
              <a:defRPr sz="9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05" name="Shape 105"/>
          <p:cNvSpPr txBox="1">
            <a:spLocks noGrp="1"/>
          </p:cNvSpPr>
          <p:nvPr>
            <p:ph type="body" idx="2"/>
          </p:nvPr>
        </p:nvSpPr>
        <p:spPr>
          <a:xfrm>
            <a:off x="2971800" y="1600200"/>
            <a:ext cx="5715000" cy="44958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06" name="Shape 106"/>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914400" y="4900550"/>
            <a:ext cx="7315200" cy="522288"/>
          </a:xfrm>
          <a:prstGeom prst="rect">
            <a:avLst/>
          </a:prstGeom>
          <a:noFill/>
          <a:ln>
            <a:noFill/>
          </a:ln>
        </p:spPr>
        <p:txBody>
          <a:bodyPr wrap="square" lIns="91425" tIns="91425" rIns="91425" bIns="91425" anchor="ctr" anchorCtr="0"/>
          <a:lstStyle>
            <a:lvl1pPr marL="0" marR="0" lvl="0" indent="0" algn="l" rtl="0">
              <a:spcBef>
                <a:spcPts val="0"/>
              </a:spcBef>
              <a:spcAft>
                <a:spcPts val="0"/>
              </a:spcAft>
              <a:buClr>
                <a:schemeClr val="dk2"/>
              </a:buClr>
              <a:buFont typeface="Source Sans Pro"/>
              <a:buNone/>
              <a:defRPr sz="28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122" name="Shape 122"/>
          <p:cNvSpPr txBox="1">
            <a:spLocks noGrp="1"/>
          </p:cNvSpPr>
          <p:nvPr>
            <p:ph type="body" idx="1"/>
          </p:nvPr>
        </p:nvSpPr>
        <p:spPr>
          <a:xfrm>
            <a:off x="914400" y="5445825"/>
            <a:ext cx="7315200" cy="685800"/>
          </a:xfrm>
          <a:prstGeom prst="rect">
            <a:avLst/>
          </a:prstGeom>
          <a:noFill/>
          <a:ln>
            <a:noFill/>
          </a:ln>
        </p:spPr>
        <p:txBody>
          <a:bodyPr wrap="square" lIns="91425" tIns="91425" rIns="91425" bIns="91425" anchor="t" anchorCtr="0"/>
          <a:lstStyle>
            <a:lvl1pPr marL="0" marR="0" lvl="0" indent="0" algn="l" rtl="0">
              <a:spcBef>
                <a:spcPts val="575"/>
              </a:spcBef>
              <a:spcAft>
                <a:spcPts val="0"/>
              </a:spcAft>
              <a:buClr>
                <a:schemeClr val="accent1"/>
              </a:buClr>
              <a:buFont typeface="Noto Sans Symbols"/>
              <a:buNone/>
              <a:defRPr sz="1600" b="0" i="0" u="none" strike="noStrike" cap="none">
                <a:solidFill>
                  <a:schemeClr val="dk1"/>
                </a:solidFill>
                <a:latin typeface="Libre Baskerville"/>
                <a:ea typeface="Libre Baskerville"/>
                <a:cs typeface="Libre Baskerville"/>
                <a:sym typeface="Libre Baskerville"/>
              </a:defRPr>
            </a:lvl1pPr>
            <a:lvl2pPr marL="547688" marR="0" lvl="1" indent="-165417" algn="l" rtl="0">
              <a:spcBef>
                <a:spcPts val="375"/>
              </a:spcBef>
              <a:spcAft>
                <a:spcPts val="0"/>
              </a:spcAft>
              <a:buClr>
                <a:schemeClr val="accent2"/>
              </a:buClr>
              <a:buSzPct val="85000"/>
              <a:buFont typeface="Noto Sans Symbols"/>
              <a:buChar char="●"/>
              <a:defRPr sz="1200" b="0" i="0" u="none" strike="noStrike" cap="none">
                <a:solidFill>
                  <a:schemeClr val="dk1"/>
                </a:solidFill>
                <a:latin typeface="Libre Baskerville"/>
                <a:ea typeface="Libre Baskerville"/>
                <a:cs typeface="Libre Baskerville"/>
                <a:sym typeface="Libre Baskerville"/>
              </a:defRPr>
            </a:lvl2pPr>
            <a:lvl3pPr marL="822325" marR="0" lvl="2" indent="-184150" algn="l" rtl="0">
              <a:spcBef>
                <a:spcPts val="375"/>
              </a:spcBef>
              <a:spcAft>
                <a:spcPts val="0"/>
              </a:spcAft>
              <a:buClr>
                <a:srgbClr val="AEC7D0"/>
              </a:buClr>
              <a:buSzPct val="85000"/>
              <a:buFont typeface="Noto Sans Symbols"/>
              <a:buChar char="●"/>
              <a:defRPr sz="1000" b="0" i="0" u="none" strike="noStrike" cap="none">
                <a:solidFill>
                  <a:schemeClr val="dk1"/>
                </a:solidFill>
                <a:latin typeface="Libre Baskerville"/>
                <a:ea typeface="Libre Baskerville"/>
                <a:cs typeface="Libre Baskerville"/>
                <a:sym typeface="Libre Baskerville"/>
              </a:defRPr>
            </a:lvl3pPr>
            <a:lvl4pPr marL="1096963" marR="0" lvl="3" indent="-187643" algn="l" rtl="0">
              <a:spcBef>
                <a:spcPts val="375"/>
              </a:spcBef>
              <a:spcAft>
                <a:spcPts val="0"/>
              </a:spcAft>
              <a:buClr>
                <a:srgbClr val="C32D2E"/>
              </a:buClr>
              <a:buSzPct val="79999"/>
              <a:buFont typeface="Noto Sans Symbols"/>
              <a:buChar char="●"/>
              <a:defRPr sz="900" b="0" i="0" u="none" strike="noStrike" cap="none">
                <a:solidFill>
                  <a:schemeClr val="dk1"/>
                </a:solidFill>
                <a:latin typeface="Libre Baskerville"/>
                <a:ea typeface="Libre Baskerville"/>
                <a:cs typeface="Libre Baskerville"/>
                <a:sym typeface="Libre Baskerville"/>
              </a:defRPr>
            </a:lvl4pPr>
            <a:lvl5pPr marL="1371600" marR="0" lvl="4" indent="-171450" algn="l" rtl="0">
              <a:spcBef>
                <a:spcPts val="375"/>
              </a:spcBef>
              <a:spcAft>
                <a:spcPts val="0"/>
              </a:spcAft>
              <a:buClr>
                <a:srgbClr val="C32D2E"/>
              </a:buClr>
              <a:buSzPct val="100000"/>
              <a:buFont typeface="Libre Baskerville"/>
              <a:buChar char="o"/>
              <a:defRPr sz="9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3" name="Shape 123"/>
          <p:cNvSpPr>
            <a:spLocks noGrp="1"/>
          </p:cNvSpPr>
          <p:nvPr>
            <p:ph type="pic" idx="2"/>
          </p:nvPr>
        </p:nvSpPr>
        <p:spPr>
          <a:xfrm>
            <a:off x="68308" y="66675"/>
            <a:ext cx="9001873" cy="4581525"/>
          </a:xfrm>
          <a:prstGeom prst="round2SameRect">
            <a:avLst>
              <a:gd name="adj1" fmla="val 7101"/>
              <a:gd name="adj2" fmla="val 0"/>
            </a:avLst>
          </a:prstGeom>
          <a:solidFill>
            <a:schemeClr val="lt2"/>
          </a:solidFill>
          <a:ln w="9525" cap="flat" cmpd="sng">
            <a:solidFill>
              <a:schemeClr val="dk1"/>
            </a:solidFill>
            <a:prstDash val="solid"/>
            <a:round/>
            <a:headEnd type="none" w="med" len="med"/>
            <a:tailEnd type="none" w="med" len="med"/>
          </a:ln>
        </p:spPr>
        <p:txBody>
          <a:bodyPr wrap="square" lIns="91425" tIns="91425" rIns="91425" bIns="91425" anchor="t" anchorCtr="0"/>
          <a:lstStyle>
            <a:lvl1pPr marL="0" marR="0" lvl="0" indent="0" algn="l" rtl="0">
              <a:spcBef>
                <a:spcPts val="575"/>
              </a:spcBef>
              <a:spcAft>
                <a:spcPts val="0"/>
              </a:spcAft>
              <a:buClr>
                <a:schemeClr val="accent1"/>
              </a:buClr>
              <a:buFont typeface="Noto Sans Symbols"/>
              <a:buNone/>
              <a:defRPr sz="32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4" name="Shape 124"/>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14400" y="6172200"/>
            <a:ext cx="38862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a:spLocks noGrp="1"/>
          </p:cNvSpPr>
          <p:nvPr>
            <p:ph type="sldNum" idx="12"/>
          </p:nvPr>
        </p:nvSpPr>
        <p:spPr>
          <a:xfrm>
            <a:off x="146050" y="6208712"/>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32" name="Shape 32"/>
          <p:cNvSpPr txBox="1">
            <a:spLocks noGrp="1"/>
          </p:cNvSpPr>
          <p:nvPr>
            <p:ph type="body" idx="1"/>
          </p:nvPr>
        </p:nvSpPr>
        <p:spPr>
          <a:xfrm>
            <a:off x="914400" y="1447800"/>
            <a:ext cx="777240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3" name="Shape 33"/>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5" name="Shape 35"/>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rot="5400000">
            <a:off x="4709477" y="2194564"/>
            <a:ext cx="5851525" cy="201168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38" name="Shape 38"/>
          <p:cNvSpPr txBox="1">
            <a:spLocks noGrp="1"/>
          </p:cNvSpPr>
          <p:nvPr>
            <p:ph type="body" idx="1"/>
          </p:nvPr>
        </p:nvSpPr>
        <p:spPr>
          <a:xfrm rot="5400000">
            <a:off x="769937" y="419103"/>
            <a:ext cx="5851525" cy="55626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39" name="Shape 39"/>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1" name="Shape 41"/>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44" name="Shape 44"/>
          <p:cNvSpPr txBox="1">
            <a:spLocks noGrp="1"/>
          </p:cNvSpPr>
          <p:nvPr>
            <p:ph type="body" idx="1"/>
          </p:nvPr>
        </p:nvSpPr>
        <p:spPr>
          <a:xfrm rot="5400000">
            <a:off x="2514600" y="-152400"/>
            <a:ext cx="4572000" cy="77724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5" name="Shape 45"/>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7" name="Shape 47"/>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1" name="Shape 51"/>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54" name="Shape 54"/>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0" y="273050"/>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59" name="Shape 59"/>
          <p:cNvSpPr txBox="1">
            <a:spLocks noGrp="1"/>
          </p:cNvSpPr>
          <p:nvPr>
            <p:ph type="body" idx="1"/>
          </p:nvPr>
        </p:nvSpPr>
        <p:spPr>
          <a:xfrm>
            <a:off x="914400" y="1447800"/>
            <a:ext cx="3733800" cy="762000"/>
          </a:xfrm>
          <a:prstGeom prst="rect">
            <a:avLst/>
          </a:prstGeom>
          <a:noFill/>
          <a:ln>
            <a:noFill/>
          </a:ln>
        </p:spPr>
        <p:txBody>
          <a:bodyPr wrap="square" lIns="91425" tIns="91425" rIns="91425" bIns="91425" anchor="b" anchorCtr="0"/>
          <a:lstStyle>
            <a:lvl1pPr marL="0" marR="0" lvl="0" indent="0" algn="l" rtl="0">
              <a:spcBef>
                <a:spcPts val="575"/>
              </a:spcBef>
              <a:spcAft>
                <a:spcPts val="0"/>
              </a:spcAft>
              <a:buClr>
                <a:schemeClr val="accent1"/>
              </a:buClr>
              <a:buFont typeface="Noto Sans Symbols"/>
              <a:buNone/>
              <a:defRPr sz="2400" b="1">
                <a:solidFill>
                  <a:schemeClr val="accent1"/>
                </a:solidFill>
                <a:latin typeface="Source Sans Pro"/>
                <a:ea typeface="Source Sans Pro"/>
                <a:cs typeface="Source Sans Pro"/>
                <a:sym typeface="Source Sans Pro"/>
              </a:defRPr>
            </a:lvl1pPr>
            <a:lvl2pPr marL="547688" marR="0" lvl="1" indent="-230187" algn="l" rtl="0">
              <a:spcBef>
                <a:spcPts val="375"/>
              </a:spcBef>
              <a:spcAft>
                <a:spcPts val="0"/>
              </a:spcAft>
              <a:buClr>
                <a:schemeClr val="accent2"/>
              </a:buClr>
              <a:buFont typeface="Noto Sans Symbols"/>
              <a:buNone/>
              <a:defRPr sz="2000" b="1" i="0" u="none" strike="noStrike" cap="none">
                <a:solidFill>
                  <a:schemeClr val="dk1"/>
                </a:solidFill>
                <a:latin typeface="Libre Baskerville"/>
                <a:ea typeface="Libre Baskerville"/>
                <a:cs typeface="Libre Baskerville"/>
                <a:sym typeface="Libre Baskerville"/>
              </a:defRPr>
            </a:lvl2pPr>
            <a:lvl3pPr marL="822325" marR="0" lvl="2" indent="-238125" algn="l" rtl="0">
              <a:spcBef>
                <a:spcPts val="375"/>
              </a:spcBef>
              <a:spcAft>
                <a:spcPts val="0"/>
              </a:spcAft>
              <a:buClr>
                <a:srgbClr val="AEC7D0"/>
              </a:buClr>
              <a:buFont typeface="Noto Sans Symbols"/>
              <a:buNone/>
              <a:defRPr sz="1800" b="1" i="0" u="none" strike="noStrike" cap="none">
                <a:solidFill>
                  <a:schemeClr val="dk1"/>
                </a:solidFill>
                <a:latin typeface="Libre Baskerville"/>
                <a:ea typeface="Libre Baskerville"/>
                <a:cs typeface="Libre Baskerville"/>
                <a:sym typeface="Libre Baskerville"/>
              </a:defRPr>
            </a:lvl3pPr>
            <a:lvl4pPr marL="1096963" marR="0" lvl="3" indent="-233362" algn="l" rtl="0">
              <a:spcBef>
                <a:spcPts val="375"/>
              </a:spcBef>
              <a:spcAft>
                <a:spcPts val="0"/>
              </a:spcAft>
              <a:buClr>
                <a:srgbClr val="C32D2E"/>
              </a:buClr>
              <a:buFont typeface="Noto Sans Symbols"/>
              <a:buNone/>
              <a:defRPr sz="1600" b="1" i="0" u="none" strike="noStrike" cap="none">
                <a:solidFill>
                  <a:schemeClr val="dk1"/>
                </a:solidFill>
                <a:latin typeface="Libre Baskerville"/>
                <a:ea typeface="Libre Baskerville"/>
                <a:cs typeface="Libre Baskerville"/>
                <a:sym typeface="Libre Baskerville"/>
              </a:defRPr>
            </a:lvl4pPr>
            <a:lvl5pPr marL="1371600" marR="0" lvl="4" indent="-228600" algn="l" rtl="0">
              <a:spcBef>
                <a:spcPts val="375"/>
              </a:spcBef>
              <a:spcAft>
                <a:spcPts val="0"/>
              </a:spcAft>
              <a:buClr>
                <a:srgbClr val="C32D2E"/>
              </a:buClr>
              <a:buFont typeface="Libre Baskerville"/>
              <a:buNone/>
              <a:defRPr sz="1600" b="1"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0" name="Shape 60"/>
          <p:cNvSpPr txBox="1">
            <a:spLocks noGrp="1"/>
          </p:cNvSpPr>
          <p:nvPr>
            <p:ph type="body" idx="2"/>
          </p:nvPr>
        </p:nvSpPr>
        <p:spPr>
          <a:xfrm>
            <a:off x="4953000" y="1447800"/>
            <a:ext cx="3733800" cy="762000"/>
          </a:xfrm>
          <a:prstGeom prst="rect">
            <a:avLst/>
          </a:prstGeom>
          <a:noFill/>
          <a:ln>
            <a:noFill/>
          </a:ln>
        </p:spPr>
        <p:txBody>
          <a:bodyPr wrap="square" lIns="91425" tIns="91425" rIns="91425" bIns="91425" anchor="b" anchorCtr="0"/>
          <a:lstStyle>
            <a:lvl1pPr marL="0" marR="0" lvl="0" indent="0" algn="l" rtl="0">
              <a:spcBef>
                <a:spcPts val="575"/>
              </a:spcBef>
              <a:spcAft>
                <a:spcPts val="0"/>
              </a:spcAft>
              <a:buClr>
                <a:schemeClr val="accent1"/>
              </a:buClr>
              <a:buFont typeface="Noto Sans Symbols"/>
              <a:buNone/>
              <a:defRPr sz="2400" b="1">
                <a:solidFill>
                  <a:schemeClr val="accent1"/>
                </a:solidFill>
                <a:latin typeface="Source Sans Pro"/>
                <a:ea typeface="Source Sans Pro"/>
                <a:cs typeface="Source Sans Pro"/>
                <a:sym typeface="Source Sans Pro"/>
              </a:defRPr>
            </a:lvl1pPr>
            <a:lvl2pPr marL="547688" marR="0" lvl="1" indent="-230187" algn="l" rtl="0">
              <a:spcBef>
                <a:spcPts val="375"/>
              </a:spcBef>
              <a:spcAft>
                <a:spcPts val="0"/>
              </a:spcAft>
              <a:buClr>
                <a:schemeClr val="accent2"/>
              </a:buClr>
              <a:buFont typeface="Noto Sans Symbols"/>
              <a:buNone/>
              <a:defRPr sz="2000" b="1" i="0" u="none" strike="noStrike" cap="none">
                <a:solidFill>
                  <a:schemeClr val="dk1"/>
                </a:solidFill>
                <a:latin typeface="Libre Baskerville"/>
                <a:ea typeface="Libre Baskerville"/>
                <a:cs typeface="Libre Baskerville"/>
                <a:sym typeface="Libre Baskerville"/>
              </a:defRPr>
            </a:lvl2pPr>
            <a:lvl3pPr marL="822325" marR="0" lvl="2" indent="-238125" algn="l" rtl="0">
              <a:spcBef>
                <a:spcPts val="375"/>
              </a:spcBef>
              <a:spcAft>
                <a:spcPts val="0"/>
              </a:spcAft>
              <a:buClr>
                <a:srgbClr val="AEC7D0"/>
              </a:buClr>
              <a:buFont typeface="Noto Sans Symbols"/>
              <a:buNone/>
              <a:defRPr sz="1800" b="1" i="0" u="none" strike="noStrike" cap="none">
                <a:solidFill>
                  <a:schemeClr val="dk1"/>
                </a:solidFill>
                <a:latin typeface="Libre Baskerville"/>
                <a:ea typeface="Libre Baskerville"/>
                <a:cs typeface="Libre Baskerville"/>
                <a:sym typeface="Libre Baskerville"/>
              </a:defRPr>
            </a:lvl3pPr>
            <a:lvl4pPr marL="1096963" marR="0" lvl="3" indent="-233362" algn="l" rtl="0">
              <a:spcBef>
                <a:spcPts val="375"/>
              </a:spcBef>
              <a:spcAft>
                <a:spcPts val="0"/>
              </a:spcAft>
              <a:buClr>
                <a:srgbClr val="C32D2E"/>
              </a:buClr>
              <a:buFont typeface="Noto Sans Symbols"/>
              <a:buNone/>
              <a:defRPr sz="1600" b="1" i="0" u="none" strike="noStrike" cap="none">
                <a:solidFill>
                  <a:schemeClr val="dk1"/>
                </a:solidFill>
                <a:latin typeface="Libre Baskerville"/>
                <a:ea typeface="Libre Baskerville"/>
                <a:cs typeface="Libre Baskerville"/>
                <a:sym typeface="Libre Baskerville"/>
              </a:defRPr>
            </a:lvl4pPr>
            <a:lvl5pPr marL="1371600" marR="0" lvl="4" indent="-228600" algn="l" rtl="0">
              <a:spcBef>
                <a:spcPts val="375"/>
              </a:spcBef>
              <a:spcAft>
                <a:spcPts val="0"/>
              </a:spcAft>
              <a:buClr>
                <a:srgbClr val="C32D2E"/>
              </a:buClr>
              <a:buFont typeface="Libre Baskerville"/>
              <a:buNone/>
              <a:defRPr sz="1600" b="1"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1" name="Shape 61"/>
          <p:cNvSpPr txBox="1">
            <a:spLocks noGrp="1"/>
          </p:cNvSpPr>
          <p:nvPr>
            <p:ph type="body" idx="3"/>
          </p:nvPr>
        </p:nvSpPr>
        <p:spPr>
          <a:xfrm>
            <a:off x="914400" y="2247900"/>
            <a:ext cx="3733800" cy="38862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2" name="Shape 62"/>
          <p:cNvSpPr txBox="1">
            <a:spLocks noGrp="1"/>
          </p:cNvSpPr>
          <p:nvPr>
            <p:ph type="body" idx="4"/>
          </p:nvPr>
        </p:nvSpPr>
        <p:spPr>
          <a:xfrm>
            <a:off x="4953000" y="2247900"/>
            <a:ext cx="3733800" cy="38862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3" name="Shape 63"/>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5" name="Shape 65"/>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68" name="Shape 68"/>
          <p:cNvSpPr txBox="1">
            <a:spLocks noGrp="1"/>
          </p:cNvSpPr>
          <p:nvPr>
            <p:ph type="body" idx="1"/>
          </p:nvPr>
        </p:nvSpPr>
        <p:spPr>
          <a:xfrm>
            <a:off x="914400" y="1447800"/>
            <a:ext cx="374904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69" name="Shape 69"/>
          <p:cNvSpPr txBox="1">
            <a:spLocks noGrp="1"/>
          </p:cNvSpPr>
          <p:nvPr>
            <p:ph type="body" idx="2"/>
          </p:nvPr>
        </p:nvSpPr>
        <p:spPr>
          <a:xfrm>
            <a:off x="4933950" y="1447800"/>
            <a:ext cx="374904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0" name="Shape 70"/>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2" name="Shape 72"/>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722313" y="952500"/>
            <a:ext cx="7772400" cy="1362075"/>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2"/>
              </a:buClr>
              <a:buFont typeface="Source Sans Pro"/>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88" name="Shape 88"/>
          <p:cNvSpPr txBox="1">
            <a:spLocks noGrp="1"/>
          </p:cNvSpPr>
          <p:nvPr>
            <p:ph type="body" idx="1"/>
          </p:nvPr>
        </p:nvSpPr>
        <p:spPr>
          <a:xfrm>
            <a:off x="722313" y="2547938"/>
            <a:ext cx="7772400" cy="1338262"/>
          </a:xfrm>
          <a:prstGeom prst="rect">
            <a:avLst/>
          </a:prstGeom>
          <a:noFill/>
          <a:ln>
            <a:noFill/>
          </a:ln>
        </p:spPr>
        <p:txBody>
          <a:bodyPr wrap="square" lIns="91425" tIns="91425" rIns="91425" bIns="91425" anchor="t" anchorCtr="0"/>
          <a:lstStyle>
            <a:lvl1pPr marL="0" marR="0" lvl="0" indent="0" algn="l" rtl="0">
              <a:spcBef>
                <a:spcPts val="575"/>
              </a:spcBef>
              <a:spcAft>
                <a:spcPts val="0"/>
              </a:spcAft>
              <a:buClr>
                <a:schemeClr val="accent1"/>
              </a:buClr>
              <a:buFont typeface="Noto Sans Symbols"/>
              <a:buNone/>
              <a:defRPr sz="2400" b="0" i="0" u="none" strike="noStrike" cap="none">
                <a:solidFill>
                  <a:srgbClr val="888888"/>
                </a:solidFill>
                <a:latin typeface="Libre Baskerville"/>
                <a:ea typeface="Libre Baskerville"/>
                <a:cs typeface="Libre Baskerville"/>
                <a:sym typeface="Libre Baskerville"/>
              </a:defRPr>
            </a:lvl1pPr>
            <a:lvl2pPr marL="547688" marR="0" lvl="1" indent="-230187" algn="l" rtl="0">
              <a:spcBef>
                <a:spcPts val="375"/>
              </a:spcBef>
              <a:spcAft>
                <a:spcPts val="0"/>
              </a:spcAft>
              <a:buClr>
                <a:schemeClr val="accent2"/>
              </a:buClr>
              <a:buFont typeface="Noto Sans Symbols"/>
              <a:buNone/>
              <a:defRPr sz="1800" b="0" i="0" u="none" strike="noStrike" cap="none">
                <a:solidFill>
                  <a:srgbClr val="888888"/>
                </a:solidFill>
                <a:latin typeface="Libre Baskerville"/>
                <a:ea typeface="Libre Baskerville"/>
                <a:cs typeface="Libre Baskerville"/>
                <a:sym typeface="Libre Baskerville"/>
              </a:defRPr>
            </a:lvl2pPr>
            <a:lvl3pPr marL="822325" marR="0" lvl="2" indent="-238125" algn="l" rtl="0">
              <a:spcBef>
                <a:spcPts val="375"/>
              </a:spcBef>
              <a:spcAft>
                <a:spcPts val="0"/>
              </a:spcAft>
              <a:buClr>
                <a:srgbClr val="AEC7D0"/>
              </a:buClr>
              <a:buFont typeface="Noto Sans Symbols"/>
              <a:buNone/>
              <a:defRPr sz="1600" b="0" i="0" u="none" strike="noStrike" cap="none">
                <a:solidFill>
                  <a:srgbClr val="888888"/>
                </a:solidFill>
                <a:latin typeface="Libre Baskerville"/>
                <a:ea typeface="Libre Baskerville"/>
                <a:cs typeface="Libre Baskerville"/>
                <a:sym typeface="Libre Baskerville"/>
              </a:defRPr>
            </a:lvl3pPr>
            <a:lvl4pPr marL="1096963" marR="0" lvl="3" indent="-233362" algn="l" rtl="0">
              <a:spcBef>
                <a:spcPts val="375"/>
              </a:spcBef>
              <a:spcAft>
                <a:spcPts val="0"/>
              </a:spcAft>
              <a:buClr>
                <a:srgbClr val="C32D2E"/>
              </a:buClr>
              <a:buFont typeface="Noto Sans Symbols"/>
              <a:buNone/>
              <a:defRPr sz="1400" b="0" i="0" u="none" strike="noStrike" cap="none">
                <a:solidFill>
                  <a:srgbClr val="888888"/>
                </a:solidFill>
                <a:latin typeface="Libre Baskerville"/>
                <a:ea typeface="Libre Baskerville"/>
                <a:cs typeface="Libre Baskerville"/>
                <a:sym typeface="Libre Baskerville"/>
              </a:defRPr>
            </a:lvl4pPr>
            <a:lvl5pPr marL="1371600" marR="0" lvl="4" indent="-228600" algn="l" rtl="0">
              <a:spcBef>
                <a:spcPts val="375"/>
              </a:spcBef>
              <a:spcAft>
                <a:spcPts val="0"/>
              </a:spcAft>
              <a:buClr>
                <a:srgbClr val="C32D2E"/>
              </a:buClr>
              <a:buFont typeface="Libre Baskerville"/>
              <a:buNone/>
              <a:defRPr sz="1400" b="0" i="0" u="none" strike="noStrike" cap="none">
                <a:solidFill>
                  <a:srgbClr val="888888"/>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9" name="Shape 89"/>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800100" y="6172200"/>
            <a:ext cx="40005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1" name="Shape 91"/>
          <p:cNvSpPr>
            <a:spLocks noGrp="1"/>
          </p:cNvSpPr>
          <p:nvPr>
            <p:ph type="sldNum" idx="12"/>
          </p:nvPr>
        </p:nvSpPr>
        <p:spPr>
          <a:xfrm>
            <a:off x="146050" y="6208712"/>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p:nvPr/>
        </p:nvSpPr>
        <p:spPr>
          <a:xfrm>
            <a:off x="0" y="0"/>
            <a:ext cx="91440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 name="Shape 7"/>
          <p:cNvSpPr/>
          <p:nvPr/>
        </p:nvSpPr>
        <p:spPr>
          <a:xfrm>
            <a:off x="65087" y="69850"/>
            <a:ext cx="9013825" cy="6691312"/>
          </a:xfrm>
          <a:prstGeom prst="roundRect">
            <a:avLst>
              <a:gd name="adj" fmla="val 1065"/>
            </a:avLst>
          </a:prstGeom>
          <a:blipFill rotWithShape="1">
            <a:blip r:embed="rId3">
              <a:alphaModFix/>
            </a:blip>
            <a:stretch>
              <a:fillRect/>
            </a:stretch>
          </a:blipFill>
          <a:ln w="9525" cap="sq"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 name="Shape 8"/>
          <p:cNvSpPr txBox="1"/>
          <p:nvPr/>
        </p:nvSpPr>
        <p:spPr>
          <a:xfrm>
            <a:off x="63500" y="1449387"/>
            <a:ext cx="9020175" cy="1527175"/>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 name="Shape 9"/>
          <p:cNvSpPr txBox="1"/>
          <p:nvPr/>
        </p:nvSpPr>
        <p:spPr>
          <a:xfrm>
            <a:off x="63500" y="1397000"/>
            <a:ext cx="9020175" cy="120650"/>
          </a:xfrm>
          <a:prstGeom prst="rect">
            <a:avLst/>
          </a:prstGeom>
          <a:solidFill>
            <a:srgbClr val="AEC7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 name="Shape 10"/>
          <p:cNvSpPr txBox="1"/>
          <p:nvPr/>
        </p:nvSpPr>
        <p:spPr>
          <a:xfrm>
            <a:off x="63500" y="2976562"/>
            <a:ext cx="9020175" cy="111125"/>
          </a:xfrm>
          <a:prstGeom prst="rect">
            <a:avLst/>
          </a:prstGeom>
          <a:solidFill>
            <a:srgbClr val="964305"/>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Shape 11"/>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12" name="Shape 12"/>
          <p:cNvSpPr txBox="1">
            <a:spLocks noGrp="1"/>
          </p:cNvSpPr>
          <p:nvPr>
            <p:ph type="body" idx="1"/>
          </p:nvPr>
        </p:nvSpPr>
        <p:spPr>
          <a:xfrm>
            <a:off x="914400" y="1447800"/>
            <a:ext cx="777240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3" name="Shape 13"/>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 name="Shape 15"/>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p:nvPr/>
        </p:nvSpPr>
        <p:spPr>
          <a:xfrm>
            <a:off x="0" y="0"/>
            <a:ext cx="91440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Shape 24"/>
          <p:cNvSpPr/>
          <p:nvPr/>
        </p:nvSpPr>
        <p:spPr>
          <a:xfrm>
            <a:off x="63500" y="69850"/>
            <a:ext cx="9013825" cy="6692900"/>
          </a:xfrm>
          <a:prstGeom prst="roundRect">
            <a:avLst>
              <a:gd name="adj" fmla="val 1065"/>
            </a:avLst>
          </a:prstGeom>
          <a:solidFill>
            <a:schemeClr val="lt1"/>
          </a:solidFill>
          <a:ln w="9525" cap="sq"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 name="Shape 25"/>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26" name="Shape 26"/>
          <p:cNvSpPr txBox="1">
            <a:spLocks noGrp="1"/>
          </p:cNvSpPr>
          <p:nvPr>
            <p:ph type="body" idx="1"/>
          </p:nvPr>
        </p:nvSpPr>
        <p:spPr>
          <a:xfrm>
            <a:off x="914400" y="1447800"/>
            <a:ext cx="777240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7" name="Shape 27"/>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9" name="Shape 29"/>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p:nvPr/>
        </p:nvSpPr>
        <p:spPr>
          <a:xfrm>
            <a:off x="0" y="0"/>
            <a:ext cx="91440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75" name="Shape 75"/>
          <p:cNvGrpSpPr/>
          <p:nvPr/>
        </p:nvGrpSpPr>
        <p:grpSpPr>
          <a:xfrm>
            <a:off x="60325" y="60325"/>
            <a:ext cx="9025178" cy="6650871"/>
            <a:chOff x="60325" y="60325"/>
            <a:chExt cx="9025178" cy="6650871"/>
          </a:xfrm>
        </p:grpSpPr>
        <p:pic>
          <p:nvPicPr>
            <p:cNvPr id="76" name="Shape 76"/>
            <p:cNvPicPr preferRelativeResize="0"/>
            <p:nvPr/>
          </p:nvPicPr>
          <p:blipFill rotWithShape="1">
            <a:blip r:embed="rId4">
              <a:alphaModFix/>
            </a:blip>
            <a:srcRect/>
            <a:stretch/>
          </p:blipFill>
          <p:spPr>
            <a:xfrm>
              <a:off x="60325" y="60325"/>
              <a:ext cx="9025178" cy="6650871"/>
            </a:xfrm>
            <a:prstGeom prst="rect">
              <a:avLst/>
            </a:prstGeom>
            <a:noFill/>
            <a:ln>
              <a:noFill/>
            </a:ln>
          </p:spPr>
        </p:pic>
        <p:sp>
          <p:nvSpPr>
            <p:cNvPr id="77" name="Shape 77"/>
            <p:cNvSpPr txBox="1"/>
            <p:nvPr/>
          </p:nvSpPr>
          <p:spPr>
            <a:xfrm>
              <a:off x="161925" y="166687"/>
              <a:ext cx="8820150" cy="6499225"/>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78" name="Shape 78"/>
          <p:cNvSpPr txBox="1"/>
          <p:nvPr/>
        </p:nvSpPr>
        <p:spPr>
          <a:xfrm rot="10800000" flipH="1">
            <a:off x="69850" y="2376487"/>
            <a:ext cx="9013825" cy="92075"/>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9" name="Shape 79"/>
          <p:cNvSpPr txBox="1"/>
          <p:nvPr/>
        </p:nvSpPr>
        <p:spPr>
          <a:xfrm>
            <a:off x="69850" y="2341562"/>
            <a:ext cx="9013825" cy="46037"/>
          </a:xfrm>
          <a:prstGeom prst="rect">
            <a:avLst/>
          </a:prstGeom>
          <a:solidFill>
            <a:srgbClr val="AEC7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0" name="Shape 80"/>
          <p:cNvSpPr txBox="1"/>
          <p:nvPr/>
        </p:nvSpPr>
        <p:spPr>
          <a:xfrm>
            <a:off x="68262" y="2468562"/>
            <a:ext cx="9015412" cy="46037"/>
          </a:xfrm>
          <a:prstGeom prst="rect">
            <a:avLst/>
          </a:prstGeom>
          <a:solidFill>
            <a:srgbClr val="964305"/>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1" name="Shape 81"/>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82" name="Shape 82"/>
          <p:cNvSpPr txBox="1">
            <a:spLocks noGrp="1"/>
          </p:cNvSpPr>
          <p:nvPr>
            <p:ph type="body" idx="1"/>
          </p:nvPr>
        </p:nvSpPr>
        <p:spPr>
          <a:xfrm>
            <a:off x="914400" y="1447800"/>
            <a:ext cx="777240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3" name="Shape 83"/>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800100" y="6172200"/>
            <a:ext cx="40005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5" name="Shape 85"/>
          <p:cNvSpPr>
            <a:spLocks noGrp="1"/>
          </p:cNvSpPr>
          <p:nvPr>
            <p:ph type="sldNum" idx="12"/>
          </p:nvPr>
        </p:nvSpPr>
        <p:spPr>
          <a:xfrm>
            <a:off x="146050" y="6208712"/>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Shape 93"/>
          <p:cNvSpPr txBox="1"/>
          <p:nvPr/>
        </p:nvSpPr>
        <p:spPr>
          <a:xfrm>
            <a:off x="0" y="0"/>
            <a:ext cx="91440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4" name="Shape 94"/>
          <p:cNvSpPr/>
          <p:nvPr/>
        </p:nvSpPr>
        <p:spPr>
          <a:xfrm>
            <a:off x="63500" y="69850"/>
            <a:ext cx="9013825" cy="6692900"/>
          </a:xfrm>
          <a:prstGeom prst="roundRect">
            <a:avLst>
              <a:gd name="adj" fmla="val 1065"/>
            </a:avLst>
          </a:prstGeom>
          <a:solidFill>
            <a:schemeClr val="lt1"/>
          </a:solidFill>
          <a:ln w="9525" cap="sq"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Shape 95"/>
          <p:cNvSpPr txBox="1"/>
          <p:nvPr/>
        </p:nvSpPr>
        <p:spPr>
          <a:xfrm>
            <a:off x="0" y="0"/>
            <a:ext cx="91440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Shape 96"/>
          <p:cNvSpPr/>
          <p:nvPr/>
        </p:nvSpPr>
        <p:spPr>
          <a:xfrm>
            <a:off x="63500" y="69850"/>
            <a:ext cx="9013825" cy="6692900"/>
          </a:xfrm>
          <a:prstGeom prst="roundRect">
            <a:avLst>
              <a:gd name="adj" fmla="val 1065"/>
            </a:avLst>
          </a:prstGeom>
          <a:solidFill>
            <a:schemeClr val="lt1"/>
          </a:solidFill>
          <a:ln w="9525" cap="sq"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98" name="Shape 98"/>
          <p:cNvSpPr txBox="1">
            <a:spLocks noGrp="1"/>
          </p:cNvSpPr>
          <p:nvPr>
            <p:ph type="body" idx="1"/>
          </p:nvPr>
        </p:nvSpPr>
        <p:spPr>
          <a:xfrm>
            <a:off x="914400" y="1447800"/>
            <a:ext cx="777240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9" name="Shape 99"/>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14400" y="6172200"/>
            <a:ext cx="39624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a:spLocks noGrp="1"/>
          </p:cNvSpPr>
          <p:nvPr>
            <p:ph type="sldNum" idx="12"/>
          </p:nvPr>
        </p:nvSpPr>
        <p:spPr>
          <a:xfrm>
            <a:off x="146050" y="6210300"/>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Shape 110"/>
          <p:cNvSpPr txBox="1"/>
          <p:nvPr/>
        </p:nvSpPr>
        <p:spPr>
          <a:xfrm>
            <a:off x="0" y="0"/>
            <a:ext cx="9144000" cy="6858000"/>
          </a:xfrm>
          <a:prstGeom prst="rect">
            <a:avLst/>
          </a:prstGeom>
          <a:solidFill>
            <a:srgbClr val="FFFFFF"/>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1" name="Shape 111"/>
          <p:cNvSpPr/>
          <p:nvPr/>
        </p:nvSpPr>
        <p:spPr>
          <a:xfrm>
            <a:off x="63500" y="69850"/>
            <a:ext cx="9013825" cy="6692900"/>
          </a:xfrm>
          <a:prstGeom prst="roundRect">
            <a:avLst>
              <a:gd name="adj" fmla="val 1065"/>
            </a:avLst>
          </a:prstGeom>
          <a:solidFill>
            <a:schemeClr val="lt1"/>
          </a:solidFill>
          <a:ln w="9525" cap="sq"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2" name="Shape 112"/>
          <p:cNvSpPr txBox="1"/>
          <p:nvPr/>
        </p:nvSpPr>
        <p:spPr>
          <a:xfrm rot="10800000" flipH="1">
            <a:off x="68262" y="4683125"/>
            <a:ext cx="9007475" cy="92075"/>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3" name="Shape 113"/>
          <p:cNvSpPr txBox="1"/>
          <p:nvPr/>
        </p:nvSpPr>
        <p:spPr>
          <a:xfrm>
            <a:off x="68262" y="4649787"/>
            <a:ext cx="9007475" cy="46037"/>
          </a:xfrm>
          <a:prstGeom prst="rect">
            <a:avLst/>
          </a:prstGeom>
          <a:solidFill>
            <a:srgbClr val="AEC7D0"/>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4" name="Shape 114"/>
          <p:cNvSpPr txBox="1"/>
          <p:nvPr/>
        </p:nvSpPr>
        <p:spPr>
          <a:xfrm>
            <a:off x="68262" y="4773612"/>
            <a:ext cx="9007475" cy="47625"/>
          </a:xfrm>
          <a:prstGeom prst="rect">
            <a:avLst/>
          </a:prstGeom>
          <a:solidFill>
            <a:srgbClr val="964305"/>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5" name="Shape 115"/>
          <p:cNvSpPr txBox="1">
            <a:spLocks noGrp="1"/>
          </p:cNvSpPr>
          <p:nvPr>
            <p:ph type="title"/>
          </p:nvPr>
        </p:nvSpPr>
        <p:spPr>
          <a:xfrm>
            <a:off x="914400" y="274637"/>
            <a:ext cx="77724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1pPr>
            <a:lvl2pPr marL="0" marR="0" lvl="1"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2pPr>
            <a:lvl3pPr marL="0" marR="0" lvl="2"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3pPr>
            <a:lvl4pPr marL="0" marR="0" lvl="3"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4pPr>
            <a:lvl5pPr marL="0" marR="0" lvl="4"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5pPr>
            <a:lvl6pPr marL="457200" marR="0" lvl="5"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6pPr>
            <a:lvl7pPr marL="914400" marR="0" lvl="6"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7pPr>
            <a:lvl8pPr marL="1371600" marR="0" lvl="7"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8pPr>
            <a:lvl9pPr marL="1828800" marR="0" lvl="8" indent="0" algn="l" rtl="0">
              <a:spcBef>
                <a:spcPts val="0"/>
              </a:spcBef>
              <a:spcAft>
                <a:spcPts val="0"/>
              </a:spcAft>
              <a:buNone/>
              <a:defRPr sz="4000" b="0" i="0" u="none" strike="noStrike" cap="none">
                <a:solidFill>
                  <a:schemeClr val="dk2"/>
                </a:solidFill>
                <a:latin typeface="Source Sans Pro"/>
                <a:ea typeface="Source Sans Pro"/>
                <a:cs typeface="Source Sans Pro"/>
                <a:sym typeface="Source Sans Pro"/>
              </a:defRPr>
            </a:lvl9pPr>
          </a:lstStyle>
          <a:p>
            <a:endParaRPr/>
          </a:p>
        </p:txBody>
      </p:sp>
      <p:sp>
        <p:nvSpPr>
          <p:cNvPr id="116" name="Shape 116"/>
          <p:cNvSpPr txBox="1">
            <a:spLocks noGrp="1"/>
          </p:cNvSpPr>
          <p:nvPr>
            <p:ph type="body" idx="1"/>
          </p:nvPr>
        </p:nvSpPr>
        <p:spPr>
          <a:xfrm>
            <a:off x="914400" y="1447800"/>
            <a:ext cx="7772400" cy="4572000"/>
          </a:xfrm>
          <a:prstGeom prst="rect">
            <a:avLst/>
          </a:prstGeom>
          <a:noFill/>
          <a:ln>
            <a:noFill/>
          </a:ln>
        </p:spPr>
        <p:txBody>
          <a:bodyPr wrap="square" lIns="91425" tIns="91425" rIns="91425" bIns="91425" anchor="t" anchorCtr="0"/>
          <a:lstStyle>
            <a:lvl1pPr marL="273050" marR="0" lvl="0" indent="-132715" algn="l" rtl="0">
              <a:spcBef>
                <a:spcPts val="575"/>
              </a:spcBef>
              <a:spcAft>
                <a:spcPts val="0"/>
              </a:spcAft>
              <a:buClr>
                <a:schemeClr val="accent1"/>
              </a:buClr>
              <a:buSzPct val="85000"/>
              <a:buFont typeface="Noto Sans Symbols"/>
              <a:buChar char="●"/>
              <a:defRPr sz="2600" b="0" i="0" u="none" strike="noStrike" cap="none">
                <a:solidFill>
                  <a:schemeClr val="dk1"/>
                </a:solidFill>
                <a:latin typeface="Libre Baskerville"/>
                <a:ea typeface="Libre Baskerville"/>
                <a:cs typeface="Libre Baskerville"/>
                <a:sym typeface="Libre Baskerville"/>
              </a:defRPr>
            </a:lvl1pPr>
            <a:lvl2pPr marL="547688" marR="0" lvl="1" indent="-100647" algn="l" rtl="0">
              <a:spcBef>
                <a:spcPts val="375"/>
              </a:spcBef>
              <a:spcAft>
                <a:spcPts val="0"/>
              </a:spcAft>
              <a:buClr>
                <a:schemeClr val="accent2"/>
              </a:buClr>
              <a:buSzPct val="85000"/>
              <a:buFont typeface="Noto Sans Symbols"/>
              <a:buChar char="●"/>
              <a:defRPr sz="2400" b="0" i="0" u="none" strike="noStrike" cap="none">
                <a:solidFill>
                  <a:schemeClr val="dk1"/>
                </a:solidFill>
                <a:latin typeface="Libre Baskerville"/>
                <a:ea typeface="Libre Baskerville"/>
                <a:cs typeface="Libre Baskerville"/>
                <a:sym typeface="Libre Baskerville"/>
              </a:defRPr>
            </a:lvl2pPr>
            <a:lvl3pPr marL="822325" marR="0" lvl="2" indent="-130175" algn="l" rtl="0">
              <a:spcBef>
                <a:spcPts val="375"/>
              </a:spcBef>
              <a:spcAft>
                <a:spcPts val="0"/>
              </a:spcAft>
              <a:buClr>
                <a:srgbClr val="AEC7D0"/>
              </a:buClr>
              <a:buSzPct val="85000"/>
              <a:buFont typeface="Noto Sans Symbols"/>
              <a:buChar char="●"/>
              <a:defRPr sz="2000" b="0" i="0" u="none" strike="noStrike" cap="none">
                <a:solidFill>
                  <a:schemeClr val="dk1"/>
                </a:solidFill>
                <a:latin typeface="Libre Baskerville"/>
                <a:ea typeface="Libre Baskerville"/>
                <a:cs typeface="Libre Baskerville"/>
                <a:sym typeface="Libre Baskerville"/>
              </a:defRPr>
            </a:lvl3pPr>
            <a:lvl4pPr marL="1096963" marR="0" lvl="3" indent="-131762" algn="l" rtl="0">
              <a:spcBef>
                <a:spcPts val="375"/>
              </a:spcBef>
              <a:spcAft>
                <a:spcPts val="0"/>
              </a:spcAft>
              <a:buClr>
                <a:srgbClr val="C32D2E"/>
              </a:buClr>
              <a:buSzPct val="80000"/>
              <a:buFont typeface="Noto Sans Symbols"/>
              <a:buChar char="●"/>
              <a:defRPr sz="2000" b="0" i="0" u="none" strike="noStrike" cap="none">
                <a:solidFill>
                  <a:schemeClr val="dk1"/>
                </a:solidFill>
                <a:latin typeface="Libre Baskerville"/>
                <a:ea typeface="Libre Baskerville"/>
                <a:cs typeface="Libre Baskerville"/>
                <a:sym typeface="Libre Baskerville"/>
              </a:defRPr>
            </a:lvl4pPr>
            <a:lvl5pPr marL="1371600" marR="0" lvl="4" indent="-101600" algn="l" rtl="0">
              <a:spcBef>
                <a:spcPts val="375"/>
              </a:spcBef>
              <a:spcAft>
                <a:spcPts val="0"/>
              </a:spcAft>
              <a:buClr>
                <a:srgbClr val="C32D2E"/>
              </a:buClr>
              <a:buSzPct val="100000"/>
              <a:buFont typeface="Libre Baskerville"/>
              <a:buChar char="o"/>
              <a:defRPr sz="2000" b="0" i="0" u="none" strike="noStrike" cap="none">
                <a:solidFill>
                  <a:schemeClr val="dk1"/>
                </a:solidFill>
                <a:latin typeface="Libre Baskerville"/>
                <a:ea typeface="Libre Baskerville"/>
                <a:cs typeface="Libre Baskerville"/>
                <a:sym typeface="Libre Baskerville"/>
              </a:defRPr>
            </a:lvl5pPr>
            <a:lvl6pPr marL="1645920" marR="0" lvl="5" indent="-121920" algn="l" rtl="0">
              <a:spcBef>
                <a:spcPts val="370"/>
              </a:spcBef>
              <a:buClr>
                <a:schemeClr val="accent3"/>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6pPr>
            <a:lvl7pPr marL="1920240" marR="0" lvl="6" indent="-116839" algn="l" rtl="0">
              <a:spcBef>
                <a:spcPts val="370"/>
              </a:spcBef>
              <a:buClr>
                <a:schemeClr val="accent2"/>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7pPr>
            <a:lvl8pPr marL="2194560" marR="0" lvl="7" indent="-124460" algn="l" rtl="0">
              <a:spcBef>
                <a:spcPts val="370"/>
              </a:spcBef>
              <a:buClr>
                <a:srgbClr val="ACC6D0"/>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8pPr>
            <a:lvl9pPr marL="2468880" marR="0" lvl="8" indent="-119379" algn="l" rtl="0">
              <a:spcBef>
                <a:spcPts val="370"/>
              </a:spcBef>
              <a:buClr>
                <a:srgbClr val="FED8A8"/>
              </a:buClr>
              <a:buSzPct val="100000"/>
              <a:buFont typeface="Libre Baskerville"/>
              <a:buChar char="•"/>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17" name="Shape 117"/>
          <p:cNvSpPr txBox="1">
            <a:spLocks noGrp="1"/>
          </p:cNvSpPr>
          <p:nvPr>
            <p:ph type="dt" idx="10"/>
          </p:nvPr>
        </p:nvSpPr>
        <p:spPr>
          <a:xfrm>
            <a:off x="6172200" y="6191250"/>
            <a:ext cx="2476500" cy="476250"/>
          </a:xfrm>
          <a:prstGeom prst="rect">
            <a:avLst/>
          </a:prstGeom>
          <a:noFill/>
          <a:ln>
            <a:noFill/>
          </a:ln>
        </p:spPr>
        <p:txBody>
          <a:bodyPr wrap="square" lIns="91425" tIns="91425" rIns="91425" bIns="91425" anchor="ctr" anchorCtr="0"/>
          <a:lstStyle>
            <a:lvl1pPr marL="0" marR="0" lvl="0" indent="0" algn="r" rtl="0">
              <a:lnSpc>
                <a:spcPct val="100000"/>
              </a:lnSpc>
              <a:spcBef>
                <a:spcPts val="0"/>
              </a:spcBef>
              <a:spcAft>
                <a:spcPts val="0"/>
              </a:spcAft>
              <a:buNone/>
              <a:defRPr sz="1400" b="0" i="0" u="none">
                <a:solidFill>
                  <a:schemeClr val="dk2"/>
                </a:solidFill>
                <a:latin typeface="Libre Baskerville"/>
                <a:ea typeface="Libre Baskerville"/>
                <a:cs typeface="Libre Baskerville"/>
                <a:sym typeface="Libre Baskerville"/>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914400" y="6172200"/>
            <a:ext cx="3886200" cy="4572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a:spLocks noGrp="1"/>
          </p:cNvSpPr>
          <p:nvPr>
            <p:ph type="sldNum" idx="12"/>
          </p:nvPr>
        </p:nvSpPr>
        <p:spPr>
          <a:xfrm>
            <a:off x="146050" y="6208712"/>
            <a:ext cx="457200" cy="457200"/>
          </a:xfrm>
          <a:prstGeom prst="ellipse">
            <a:avLst/>
          </a:prstGeom>
          <a:solidFill>
            <a:schemeClr val="accent1"/>
          </a:solidFill>
          <a:ln>
            <a:noFill/>
          </a:ln>
        </p:spPr>
        <p:txBody>
          <a:bodyPr wrap="square" lIns="0" tIns="0" rIns="0" bIns="0" anchor="ctr" anchorCtr="1">
            <a:noAutofit/>
          </a:bodyPr>
          <a:lstStyle/>
          <a:p>
            <a:pPr marL="0" marR="0" lvl="0" indent="0" algn="ctr" rtl="0">
              <a:lnSpc>
                <a:spcPct val="100000"/>
              </a:lnSpc>
              <a:spcBef>
                <a:spcPts val="0"/>
              </a:spcBef>
              <a:spcAft>
                <a:spcPts val="0"/>
              </a:spcAft>
              <a:buClr>
                <a:srgbClr val="FFFFFF"/>
              </a:buClr>
              <a:buSzPct val="25000"/>
              <a:buFont typeface="Source Sans Pro"/>
              <a:buNone/>
            </a:pPr>
            <a:fld id="{00000000-1234-1234-1234-123412341234}" type="slidenum">
              <a:rPr lang="en-US" sz="1400" b="0" i="0" u="none">
                <a:solidFill>
                  <a:srgbClr val="FFFFFF"/>
                </a:solidFill>
                <a:latin typeface="Source Sans Pro"/>
                <a:ea typeface="Source Sans Pro"/>
                <a:cs typeface="Source Sans Pro"/>
                <a:sym typeface="Source Sans Pro"/>
              </a:rPr>
              <a:t>‹#›</a:t>
            </a:fld>
            <a:endParaRPr lang="en-US" sz="1400" b="0" i="0" u="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subTitle" idx="1"/>
          </p:nvPr>
        </p:nvSpPr>
        <p:spPr>
          <a:xfrm>
            <a:off x="5257800" y="4038600"/>
            <a:ext cx="3048000" cy="1600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endParaRPr/>
          </a:p>
        </p:txBody>
      </p:sp>
      <p:sp>
        <p:nvSpPr>
          <p:cNvPr id="132" name="Shape 132"/>
          <p:cNvSpPr txBox="1">
            <a:spLocks noGrp="1"/>
          </p:cNvSpPr>
          <p:nvPr>
            <p:ph type="ctrTitle"/>
          </p:nvPr>
        </p:nvSpPr>
        <p:spPr>
          <a:xfrm>
            <a:off x="457200" y="1506537"/>
            <a:ext cx="8229600" cy="1470025"/>
          </a:xfrm>
          <a:prstGeom prst="rect">
            <a:avLst/>
          </a:prstGeom>
          <a:noFill/>
          <a:ln>
            <a:noFill/>
          </a:ln>
        </p:spPr>
        <p:txBody>
          <a:bodyPr wrap="square" lIns="91425" tIns="45700" rIns="91425" bIns="91425" anchor="ctr" anchorCtr="0">
            <a:noAutofit/>
          </a:bodyPr>
          <a:lstStyle/>
          <a:p>
            <a:pPr marL="0" marR="0" lvl="0" indent="0" algn="ctr" rtl="0">
              <a:lnSpc>
                <a:spcPct val="100000"/>
              </a:lnSpc>
              <a:spcBef>
                <a:spcPts val="0"/>
              </a:spcBef>
              <a:spcAft>
                <a:spcPts val="0"/>
              </a:spcAft>
              <a:buClr>
                <a:srgbClr val="FFFFFF"/>
              </a:buClr>
              <a:buSzPct val="25000"/>
              <a:buFont typeface="Source Sans Pro"/>
              <a:buNone/>
            </a:pPr>
            <a:r>
              <a:rPr lang="en-US" sz="5400" b="0" i="0" u="none" strike="noStrike" cap="none">
                <a:solidFill>
                  <a:srgbClr val="FFFFFF"/>
                </a:solidFill>
                <a:latin typeface="Source Sans Pro"/>
                <a:ea typeface="Source Sans Pro"/>
                <a:cs typeface="Source Sans Pro"/>
                <a:sym typeface="Source Sans Pro"/>
              </a:rPr>
              <a:t>Earth’s Atmosphere Notes</a:t>
            </a:r>
          </a:p>
        </p:txBody>
      </p:sp>
      <p:sp>
        <p:nvSpPr>
          <p:cNvPr id="133" name="Shape 133" descr="data:image/jpeg;base64,/9j/4AAQSkZJRgABAQAAAQABAAD/2wCEAAkGBhMSERQTEhQVFBUWGBgXFRYXGBcaFhoYFhgYGBcUFRQXGyYeGRojGhQYHy8gJicpLCwsFR8xNTAqNSYsLCkBCQoKDgwOGg8PGi8kHiQsLCksMCksKi8qLC8sLCwsLC8sLCksLCksLSwsLCkpLCwsLCwsKSwpLCwsLCwsLCwsLP/AABEIANUA7QMBIgACEQEDEQH/xAAbAAABBQEBAAAAAAAAAAAAAAAFAAECAwQGB//EAEUQAAIBAgQCBgYIBAQEBwAAAAECEQADBBIhMQVBEyJRYXGRBhQyUoGhFUKSscHR0vAHI2LhM4Ki8RZDY3IXJFNVg7LT/8QAGgEAAwEBAQEAAAAAAAAAAAAAAAECAwQFBv/EAC8RAAICAQMCBAUEAwEBAAAAAAABAhEDEiExBEETIlFxYYGxwdEFMpHwYqHhMxT/2gAMAwEAAhEDEQA/AO9ilFTrFxW7fVJw6I7zqrGBlgkwZGsgD417DZ8+o2aopRQzCY3FlofDoo163Sg7KYECd2A8A3ONYfSWLkj1QaQf8ZI15THj8j3UtQ9AWilFSWYExPPsnnFPTsmiEUoqdUYu4QNOdFhRZFKKFveA3P31H1pfe++lqK0BaKUUHGMExJ8daq4hxBrQUi3cuAzOTUiMvLnOY+XiQtYaA7FI1zA4+Yk2MT4ZCeYGmvfPwpDjzc7GImTPVkaEjeYO3++9GtFeEzplIIkU8UNweIOVWAIzAHKwg6iYI5EURtXg23lTTIcaE7ACToKx3OLINpP776rx8tcAY5EHM6AmJ3Ok8vhULmOFswltGHbnWTp3+FdCjFLfdkU3waLfFUO8jx28xWwa0MTFJc0uKiaaMHQ68xI/ehq/hiMJGZSu6wQfiIO1KUY1a2HTTpmyKUVOlWNjohFKKnTE0BRGKUU4cHYj5Us47R8qYUNFKKlmHd2fHspi47RQFDRSinDjtGu21SpBROKnbtzUslTtrXPlk1G0aUVW7c70kt61bbWmVdazlKVy37BRSyxTRVzLrTZK6IvZWFFUVkx40HxohkrHxBdF+NNsaQGuW5uQf3pVowq+799T6DrZqI8Pt7nwqUUwaMBrOU+RirehPYfI0ZyUslMVnK4v0cW45dg8nuGhyFJByzsdiSJkxqZ0YPhptKQM5BM9aNNAIUAAKvV2AgSY00roslMbdKkGpgizhy223bRC1YCjTzq8WgNhT5KoTBPFcwjQMnMRPnI0qFgYY7Kq9xEf25Vr4hduqydHbzp1s/vaRAXrDfXk2wHVmaFYm1iCzgYNSMxCMLoErBglZ5kDs9rurVZIVUr+ROiXZmm4cOk5VUn+kR8+VS4Rg4JfKFBnKAIGpkkDkKzKmIUjLg1kESTdU/Zk6ctY7dNNS3D7l1gTdtdEdIAYNIjmRtrQ8sa0xv5holy2XRSirclLJWVjoqisuMwAuFCTGQztM6qY/wBPOfCYI35KWSmpVuhaQKfR9dCrFSAVBAHPpJIHb/NMHllpD0eUCAR2CUU9WHUAjQGFeAeWUacqNZKWSq8WXqLQgMno+maSSwzZo21kmSZkmT3DTbUkwHo6BEOdFK6gndESR1v+nMagTtpRzJSyU/Fl6hoQJwnBRbcMrbSIIM6ljvm/r5g6AeNEYq3JSyVLk5cjUUuDL9D2vdP27n6quscNtrMA6/1OfvatMUorKblONWaaTLh+GW1MgHb3nP3tStcMthpAM6/Wf7i1aopRUyUne/KDSYn4TbJJynU++/6qj9D2vdP27n6q1m2ST1hHKFM+BOaD5CoojjQlCP8AtfN8T0kfKr1tLn6lrGmuUZvoe17p+3c/VWPF4C1AKgnUj2rh2+NFb9pmEAqvbo507uuI+dYsZhsqqo1EmJj5afnVKba5Zm4tT2qvnd/wDhw9Ow/af862YHhVsg9U8vrP+qqRa7vu/TWbhC45TmY23WZKAqrag6E5YkE6EEbazUucl3L02bF9TP8AzE573WHskq278ipHwpJ6mSwFxJSA381oBb2QTnjWD5ViucBvLcc2rWEyEjIrLBACxqUUSdWG/wBY1NuBXQkC1hSZclYhCc02i3UJJAZpgrrzIMUvEmPRE1j1M7XEPheY+UPr8KstYfCscqsjN2C8SefIPPI+VDB6P3p1sYJuc5Hn6pyx4iJPZJ21tu8EvrcZrFvDJqDaYr17coA2yw0yw1J0OkUeJMNEQr9D2vdP27n6qX0Pa90/bufqrPg/XekHS9DkkzkzZgIMDrd8Htk9lF4qlkl6kuNGD6Hte6ft3P1Uvoe17p+3c/VW8CrDbQ7lvL+9KWWS9Rxxp80gZ9D2vdP27n6qZeE2vcb7Vz9VGVuqBAJ+ytQ9Zbu8hULJlZq8eJLff2BX0Pa90/bufqpfQ9r3T9u5+qiDGTJporTXL1MNKMH0Pa90/bufqpxwa17p+3c/VW6Kz43Bi4mU9qnUTswPzAI+NNTfqKin6Gt+6ft3P1Uvoa37p+3c/VWM+jx60XPaJOqmATnhhlI6y5gQTrpv7OWX/D8bOZJYkkbFiCHQAiHUCATO58Ku/wDL6k7+hq+hrfun7dz9VL6Gt+6ft3P1VjX0cOs3D9fLlEQXCwSSST7JnWTMEnWVc9HmJY9JOYESRLCc2oP+aOW3Onf+X1Df0Nn0Nb90/bufqpvoe17p+3c/VVfD+Dm0+bMGGXKNNd/l4CB2ACIJxUSk09mUl8DH9IN2D50vpBuwfOqAKdrKn63yNcrlR0xhZd9IN2D51G5xQqCxAAAJJ12GpqC2gPrT8DWbGXUVSH1BBGXeQdxHZVQbk6oUoqJfe46EJDQMoJOjECFLESBE5VJjeBtTLx9SQBBnaMxG5G40ElWjtgxQnpcxlbIOmWSCdIIifAkfE0lvqpGeyBBJBCxBJLEgH+ok+JJro8F/P3RnriFm9IFDFSVlVLHfRQASZ22I86oxHG7bwCyiFz8/ZKls3hCE/wC4p1sW3EhVIPcO4R/pGncKf1K37i7EeyNiCCPAgkfGsbXey0kVLjELBZ6xmAQQeqSDMjTUHerxxIWpB5gtsxEIOsZAjSR51FMGikEKARMR3mT5kzVj2VO4B0I1HJtx4GB5UrVjoSekKnLBXrZivta5Pb8vwpW/SJWy5SDn9mA2sAH4aMN6rODT3F58hzknzLHzNIYK3oci6EkaDc6k+MiadxFSJ2vSNGAKkEHYw3aok6aCXUSfepWvSJWjLrLZNFf2omDppprO1Z8V0SBcyjq+wIEiIiOwSB5DsrIl8/UsiJBGh3AgHSNY0rSOPUrSJbitgxe4zkjMAJnkx0ESTGwGYSTpqKexxjPOUAwxU77qYI176EPjASBdt7agxt8D4DyojaywMsRvp3mT85qZwcFv/wABOL4JJ6QKSoBU5iyrGbUqQG+ZHnO1QT0lQrmBBGusPyAJJ00ADAk7CaimCQRCKI2gRGijl3Iv2R2UxwNuIyLAgxA5AKPkAPACpuJVIuPpAozf0kqRDkyASRAEmArHwFPc46AMxiM2WesdezSqGwNszKKZMnQanXf7TfaPaad8EhmUUyZOmhMRJHgSPjRcQpGm9xfJGbKMzBRvqx2Hyqn/AIkSCZBgkGAxgjPMgDSBbc+CzzEq7YVvaUN4gHfxqtsBbMyi6mToNSJGvbozD/MaE13Ckar/ABfIJYCNuZ5E6Aa7AnwBqt/SBRmkr1Qpb2tA/snTtqN6wriGAI7DVTYO2AeovZoBMaQNP+1fsjspWu41Eub0hUZtupGbRtM0Ecuxh51oXiRIBAGuvOsKYW2ZhRrEiI9mANO7KPIVeqAAAAADQAbADYAUak+AcaNH0g3YPnS+kG7B86oilFKxUX/SDdg+dL6QbsHzqiKUUWFFfrS9vyNR9cWe7t/tV/q6+6Kj6qszHw5VFmlElM6ihmMtEPnuKWSYAXXwkdm5NForBjsO+YOhJjl+Q51thfmq6ImtuAfe4g5JyM6gSYNsaaiBr5Rz7zpU7HEpzC5mdY2yAQefMT+Gg13ranGB9ZSD3R+NRucULaW1M9p/IVronxpF4kSPCsuuViZ1ggiOWoPOiMVm4fgigJb2jv8A71riscsk5unY4KkU3LyroTUfW17fkaibQNwz+9Kv9XX3RWVl0ULi1mPnWiKiuFUGY/fcKsiiwoEYi0Vc3LillmAF1jskdka1nvcQuEkozgCdOjEiSIGvONAPv2rfjbDh+kQk939huKdOMD6ykHug/lXZ5pJNb/b5GScYumYrXEJDC4GcR7gEHnzE9um22sidXCcsEKxbnBBEfA86VzibNpbUz28/IVo4fg8g19o7/lUy8sGpbX2C1KVoudwBJqlsYvLWnxy6Dxqw4RdNNv3rXLZrQ6OCJGtSipBY2pRRYURilFSpRRYURioevL3eVXRWXFYdcsgRSe41a4NXSdw8qhFNZHVHgKnFC24Btvkz+tL2/I0vWl7fkat9XX3RTHDr7op2KiuziQ3cez8quAquwqD2YJ+dXgUWDRb6u3unyNL1dvdPkaNxSipKAnq7e6fI1ixeAvm4jWzCr7SENDT4ePwy95rpTdWYkT2SJqcUDOJucHxrAzdQEz/ygYB2hsu++vhvuZfRGN5XlEToLUDlEiO492u2mvaAVXcwobcmk2UlZz2DtOqxdYO2ssFyjuGXuq+K146wFIgnbnQu6Wzj5UWJotFjrZvlVkVC+xCmP331HCsSvhRYqLltk7AnwqXQN7p8jRewkKI7BVkUxHMcRwF9sptHKVJJBBhtiAY5aER/XO6isd7hOMZmIuIBmOUG0GhdYlisz7PhrvtXZRUUuKdiD4EUDOMXg+NAA6ZREbWt4BHW01kweW3OiGCwt5FPTMHM6ELlAEDSOes+ddNFMyAiDQBzOOGg8avYgVHE2C0RGlabWGZtViR39v8AtUSbrYqKV7lQ/wC0+RqQY+6fI09xLi7qR++6q+nNc7m+50qK7FnSnsPkafpm7D5GqunNLpzS1FUSOMrPjcaMsdtNiySpPMUMusWEUagoLYfGAqPCKsF0HYeVB0ciAKL2cwEAH+9PWxaUPHcfI1Z6ufcJ+Bq23hrhO0d5orlraDb5MJ0n5QL6v/QfI0/QN7p8jRqKUVokkZtt8jsp5R8art2WE5iG+IH3Cr4pRUPc0TrsVerL7vzqeWnbQSdBTW7gbYg+BoVITbYopRUoqrE4lLal7jBFESzGAJIAk+JAqrJow8SHWHh+NDbls51MaD+9PjvSTCs8C8mgHbGsnQxrtymuev8AGrodiuKwZt5iVDEghZlUJURt9bvXtBKspI6S6sqR3VHDoQsHvoDb4veOc9PhDlSRBfKCGGZnMeyFDAQdSR2iL+H8eUM/T4jDkQMvRkgSuYuTm7o5n2T8Swo7W0OqPAfdSu22PskDv0rBhvSDDEKOmtycoAzCZMKBHbJjxnsNFIo5BbFS2TENB75/CkLCjYfOrYpnB5CaVLuVbfA0Uoqq2tyetBHdp+NXxTTJcWjn3YDftiiHDB7Xw/GhOOXY/Ki/CV0M67fjRYqNsUJx2GhtNjr+dGIrNjrfVnsP31M1aKhswR0VWWMNmYDz8KtiteAt7n4VmoqzeTpD3cCmU9UbGgty0iico8hXR3R1T4H7q5/Fjq+Va7HPuWYKypZYUakch40bCxtQnhw1T4fdRmKaEyDEASdBUUcESsnw/vUroESRP36mPxqn1hB9WP2O/vo37B5FyxKbk6qI+M1fFSFKKFY3T4LclLJScgdp7hWbp3zex1fEz+VTZellz4cHeTTLhVGwiq7/ABC0nttl0B1DQJJAkxAkgx2weys3EvSPDWLD4i5dXokKh2WXguwVRCSdSw86Ww9yj/iS3602GKXAylFz5RkLXFDAAzOxHLeil7Cq65XUMumjAEaGRodNCJrmeEY+3fxVy7ZbPbc2SrCYI6MCdddwaI8C4uL168mYHIzELzjpHQE67dSs1k8zT9RuGyku5l9IeH2wlyFtoejbrdGhglSMxGUzuNIM1ymAwovXFTNhjAzBegKsZXRtRB1uZgDMySexSnpZeZb9wNiujQqCAy9VVaFAJGrEsLg26oIOhUSNGNtuqoL9lbi3g1s9CwIglSjAoNc2uaQTOsQZ0FRDCuWVgblgxbFzN0GUm2CGuhm6PUG2VgBdQRpvWjhdlrt4C42HOUde30CrMhgcuZJJGoOsCDpBrHcxTI7zirNtlZlINgHXMVhIUnLmLzOpJkiDrdjb8XwyXrVsi1buInRDLBhOrIXXUCJESJygTQFHfYThVnIp6K3yPsJuux23EDXurXfuKilmMAbn5UD9G8c/Q5rtzpQ+VkIULClV6pGk6yeXtRyklGx6nQqT4xTTJoxYrjsNFvo3HbnAO0nTx01+fKWC46rTnKKImVcMO8GNR484O1UY7FWiCiIVbSSltGIHumdNangMVZy5SkuPazIoY67ka93M7Vu0tN0TaugzbIYAgyCJBGxB2IpytZ8Nil9mMo+r2RyHdWm6IU+B+6sLKo5niA0HjRXh89aBO341hxFjMBrEUQ4b7R8PxpDotVLsyYI7IH31bfSUPhV+Wh3EeN2bLi3cJUsuaYJUdYIAY1kswAEc6A+RliiOBt9TxJ/L8K5236ZYUxF4Gduo/wCj9wewxu4f6YYRwoF3VjA6riSTAI6ug7zGxO2tJFSthi+vVbwP3Vz2OPVjtrosUQFOusGNaDXbYYEGqsihcLMlPLyoxdsTsSPChmEADLyAIowoB21osHGzMMI3vn9/Gl6oZ9o/Ce/tNOuJPuMPP8qQxB9xufb8tKrcy8v9sj6o3vmrrVkgame+opeJMZCNtT4SeXKCPLtq/LSbKjFcosy0stPSrM2M9/AW3MuisYiWUHTs1/eteb/xuvrh+Hi1at21W/cQOQsH+W6OsRA3017a9Qryj+Ndp8S9jCpkBAN6WJE6nq6A8rTcuyqi0ncviJpvZfD6gz0Z4vawZU4lAXDDoyigtFtWPWYtvA5aUR9COLZMS95hPSWbSwCP8S7iW0k9mefCuP4wwN+wGML/ADCTE7qViP8ANWfAnoWdFuZ8z4c51kA9ZiVM66SR8K47lJ6n7/k65JQWmPHB7PeIxNnOjKDdQMjjUDOAwKkaxtqDOgO4FDxwG8NRfBJMkOpZYL5igUseqUhdZIiQesaH/wAMcdm4bZBM9GoUnTQRmA7oUiugxGP6xt2yOkKC4mb2SpbLMjw/1Cupbo5pKnQPu8Ev9K1xbykE5ltMpyA6SMymSDAGoO8jULFlrhFwESyMvSZyCp6qyZRAZGoYryEaxJNPfxOKUgE4cFzlSS4k5SYA7dCfl30SwrPl/mZQZPszEAwDqTE7/GgRYtsDYAeA7dT86ZWBkAgxoe4wDB+BHnQnhXphbN2GIHWuidtEZQsz2q0/5aHcK9NOixd/Prbu3tGj3VZeqBr9W3v2+Jrml1WNVv8A8MHngtPxdB0XOjLAocpMgqC0zvm5g09qXcNlyqARLAZjPZzAouOK27toshkHuI85FZM7jW3lzf1THy1rsjlUla79zXRRO1ZLGAK33ky2iCZ0jzrBaxF/pDbBtZozHqv3bk+I/e2T0i4u9q2iM9hLzEsM5cWyisobXfNlbad/Ck40UUXuN4dM2a6i5GyNO4YcoiT4jSiXC8SjP1WVhqpykGDEwY57edcO0sTcJ4axLEF9fblSYOuuWd51jtg7eFcXNlkBu4BLYYlltsQYGYErJicyRt9U/CR0eiZaBfQuJLhnxQKhicosoDlkkKGmdJAPblHfJ1WkSKjeaFNAjjbPAMQohcQqiNuhVpJABLM7FmkgbnkBoABW6xwDF5VPrgkA/wDItgaxuBoYj591FctVY7jS4e2CVzGYyggGPe15TpUTmoLVLga3NeFwTC2FvP0ray+ULuSR1V0EDT4VkxGDK947fzrOvpnZK5lkqGKk8xEaxudTHwoLiP4sYdcYuHVGZCQpugjRmgCEOpEmCSRHYaxj1eGbcYyTaMvFh6/AjxnjN21i7NhOjBZrLMGDEm29wI+o0BiY7xXdZa8e9ca5xe8rMxyYm0qGQcqq9nMnWBMEt26R316pwbiBvWs5AHXurpMQlx0B17QoPxraMm+TZqjVctTGsR+RH41R9HDaTz+Yj9+Na6VaWzNxT5IW7UADsqWWnpUiqFSpUqAFXlv8T7uTGBwYK4ZfnduA6c9CR8a9H4pxNMPaa7cnKsbbkkgKo7ySBXG8Z4enFrDXbATrAIj3AQYR5IIGu81z5p0tKVt+hrHXjj4qi2uPhdHk6YkXivsgqG+rEAtaCjqjxrXh+CXTcOQZwpssSIAIzMTE7ka+XhXecB/hkuGFxr4t3pAg6ggDU6TG4B+FF7XCbK6KgU6ajQHcbkxXm5c+TDHSl5u18fkweScoRS2l6dnv+Pqcd6AXbyYd7GQ51swbZIWWLMk6mNFG/wDTWy+McrdNcVQiqqH/AAtLYdWgfzN5Xczv5dTh+H2kbOgth2ADNmTMVBJg9bvPhNXX7SuCr9GVOhBZCCN9VJqsP6k4dlvzs/nRvPBKW9NPv7nE3/SRTbwdvo3/APLmwzNK6m2oDBRPbzozc4tcfDreQsstckbsF6RyMxGgGWB8KtxuBw1swcKh6oIZbSMCSSsEATuJ07aVjFYdMyJZKg+2osgTIgSAYP1t++turzxz4tEU09nf9ZyzwymmmzjuCWi+IWDzjfmTk0nc9YbVatkXXsagZ+uwmDMxpoSZCc9PCSaO2sDhQ2ZbN5WAXZTGYQYAzdoGxjTuJBFvR+yEGRf8NOqzMc4kSFJJgDbfburx8mGWnbn6nD/8mVY9Frm/fgduP28DbfEOpbZAilRmJmA08hr4dlLgvpwmNdAto2kYwcrHOHCyesBDLrtAnSeyuX9K8C2ICpZUXGUgdUqcsqCzEiQBoZon/Dr0Ye1LXlZGV5AOUqYAgjTnIMzyrbonlx44YoPdS3/nf/QovMklF7L8nVvxjDkAvexCGAfrBgCMwzZVI1Gvw8aquY3CssswdSzKudC5HVBKiVJiIPZrT8U4tYK9KMUirbBzZGV5zZQJVGknQgCCesYoDi/SuyAwGNuMMmeUtiSSQotrJBzkZjGkbkiBX1OnJLsdimwzcxGDyqCqENJA6KRoWQtGXQdVu+K04ThuFuqWS1aZTIJ6ICeZEMoka0K4Xxy093L69mKuFhhbVbmkxb1kjWJ5kGJrqZqHBx5E8kkasPicqwdY28KV3FzyrnMF6W2L197FsszoCToMpCnKWVp1GbT4dmtFOn7j8vzqZNRdMalkfBq6UdlYeJ4FLsEgkr7InTcb+VWesCoXMVAkfl86yySxSi4zaCMsiexxnC8KzB0yNb/mO3XkEhiQNPAAfCuR/wCFb7YhrhtsiB2IICySGMMqkarmjka9TuXEFxi2RTpBJAJG/PvqxSYOgkTHf4fvlXzqxqDlpfPcS6ZPHobPNMCzev4m5tN0sDIBzTbYRzOqnbaK6T0P9KxhLDXL5iwQzhixjO16675RrOjEk9wk0YfgtgHObKZyd9fabmfifnXEcUGEUYq1bsI3SHKjAqFRRYtoNCZ0udJp49teriyvLPyJtr++x1OWFVfK/v3PX+F8QXEWbd5T1XGZeyD7sgEjs0GnlW9K4X+GXFFKerqMos2bSKCy6kG6XZVBO+YT4Cu8r0qa55JTT3QqVKlQMyXuL2UZla4qssSCYPWEjzFRPGbEgdKmoJGoiBuZ2q27w60zBmRSwkgkCdRHx07aieF2f/St/YXl8KBgb0vs2sXg2tdIMtwgB1MwUYEwRzkRXMcH4O+FnosY2WICMcyL3qp0B1ozxi8GcqoAVSYAAAkmSYHOfxofkr53qOplLI5QdLhG6eTRo1PTzXYT28Qbmc45iIjo4Xo9onLE/PerL1m4eq1633g2x9xqWFtdaTsvWPw2HnQ/6GN3EF2vXMpLEWwEAXmpzRJKsA2sztsSDyTk8v8A6O/fcwcXF2u3sWrw5kkG7bM662lO/ZpoO6s+LBR1l11jKBZUqZMSY72Gp7BGxkheOdzHM6fcK0NgSXOa8TbPVNrKuXLlKxMZpnXflFZLFFu9K/hfgMvU54Jed/yCcdhLr9Z8RcRIghQq299GOu52357VcmDv9F0ZxFxdB12AFzt9vXUfjFJMHdCZQmGUBlYKpuBdtZjYzlOxB1BBmaI3LbsqFlGbKCwBEZiNQCeXfXVLNliknwckMrbBmC4VctsWGKYyIIbrL4weffUOL8DbEqFfEZRMnJ1SdCIaN9DGvfRAWpJAgkRIDLIBGhInSYMeFP6u0ez2/WX4edVHrMkZrJfmXc2WSFUwP6P+howrs1i9LMuUyJ0kHbbcD59tddw2zdUEXXVtssCI7dvhTYLD5B3mtE17+GOTNLx80m5P1+5lPIq0xWxyPpH6CXb9/pcNjruFBGqDOy5iTmZALi5M06gaEyeZoZ/4cY7/AN3v/Zuf/vXoE0pr0llmlX2Rn4kl3PL8d6F4lWyXuL4gLAnqXCGDGI0vnXTmPOu2xXHbRQLau5SpA1R2MDTLGXfajJNR03j9/snzrPNqzR0yGsjtNnm2D4DYS61y1i7qMzZmyBwDJnJAGok7d/l1WPwGIdI9ba1rOZAAdiIkzprPwFHppm13rz8nR5Jb6238TaPUJbUArlm8UyjFBT7wVc3jJnU+FQsYO4hJ9aDA/VYBh4ifh5USxHDgfZ0+6s54W3aPnXj5MeSDacXt7nR48K2YDxPootwsz4mSSTJ1iddATtW7EcNvFERcWbaqIGQLLAAAAswJMRW76KbtHz/Kp3MCRb11gyI7Dv8AnXJJzi91XyOeChCWqFJv4IwcPwV20pX1vpNZBuBWI7gdNKQ4KrHfDEn/AKFuSfKp5aksggjcULJJO0zd43J2/oizhmBFq6jo2HBB+rZRWIOhUMNRIJHxru1aRI51xd5E0bK3W10IGvMbcjXR8FxodI7P3/f416XQ9RLXom+Q00glSpUq9oQqy8RukIQvtHalcJPPQ/IDXzrNffNJk9gA5/EVx9VkcYNLlm2KFuwGeF3Oz5j86b6LudnzFGbzlFZgC2UGFA1MDRR3mI+NDfp8jfD35mBCSDtqCSDGs6geArxvDZ1szXrORMp3YyfAbDzk0rAyKW0knKJ8zRMYMXAHYMpIEqYkd21YscgBCDZR8zqfwrN4yfDTIYe9J9ldAToNdNvnT28OWmOX38vmFPxq7BooAzT1m0A7F18p+6lxbidu3bunNDBQAOct1V+f/wBa6+mUYJtnHl6WWWajFGUWduw7eB0+5x9moviVc3bV0BB7ABuJLLclQQo1XNyB1PwoniXXMFUHMAcoOg57mNKHXuAWzcNxrNsuXVs5Yl5XUEMVkGdIBiAB3Vn1PnmkjlWCUUCcFYssHwxw921mJL+0VJsFFhbuhacoiOU7VdgMbZw4IS3eIYlyAC6gtqSGYye07679tdAG01AnnH502avQ6LoX+/KvZfdmDUYsktyQD2idd9e0Us1QmmzV7dEE81NNQL1XfZspywGgwTtPLtp0BfNNNCC2L5Gz4nPO/OAATHcNZ2Gla8K1zL/My5pPszEct+dNIDXmpi9VTSmqoRMvTFqhNNmp0BPNSD1Xnps1KWOMlUlYWWm0rEdVZnnOu/ZzmKGYHiti7c6K21tn64HVuQSkEkGfZg78+RrfbBJEamao4r6OdK5Ie8gC5EFpkRVnLLAdump0JEAaDX5zr+lx4ZrR37eh24XkmvLvRPD423cRmQ22RDJAW7mERmOT2joeQ86uwnE1tXkTKRnylWCXMhz5snWOi7EHNBnlV3D8D0T3Hyuz3WlmY280LoqgrByjkDJE71gs+j7KjjpMSXZEXpGuIXXrlnyGYBOknXYamuKMKdo7pqS/adorSJp6EcCwnQoylnYl2YtcYMxk6baAAQAAAOrtRPpK9/HPXFM52muTEzncnwA5/Gs/ril8uw5R3eFZL/FwRCyB+++spvqB1Zk7k14mfqlKdx4O7HClubW4iocDZdvCefnVV7gNssxz3JzZ2GbQk90QeQ17qyW0Td5Y8h9X49tWW77BwwMAfd2RXPDO1z3NHFBkgiN+0jn57RVGKw+deqFmdTp5TWReJXA2wKncE/Mab02KxjOgXKAdZ62kQQOW+1arJBk7oG43iYttnYjo7XV3GpJgkD/5F8q88bjQuX7l28xzQXCT1GASVtjsPWMeBrqOK+jOIvjKzoBOYgFgJLsTplMwCI/tqKufw5vNml7IlY0z+0EiYjTrgHz8KqSxz8jdI7+l6iOCEpJ+Z/6W+33/AIO0xOPK2+mSLjNbVrY/pYA5j8CTHjWVPSG7Evh7h8CN+zv5efiBlu4f1bD20unOCvRnKIHs6gAmYiY/ChgOGP1HPn5e1t3d9e/0WGPhqcN77ny/VZo+I4t7J7ex1mCxxuAk22twdM0a94itGeud4Vj7VpSqh4LZtY5gDt7hW4cbTsbyH516CgzieSHZhItTTWAcYTsbyH50/wBKr2HyH509IeJH1N0001j+kF7/AN/GnGMHfRpHrRqzU2eqBiB304uinQWi3NTTUM1PlNGwx5ps1P0J7qkMIx7KNUVyx0yvPToCxgCfCttqzaG4LH5eU1ccQkQMyjsUKK8rJ+q41tBX78HbDo5P9zoVm1kAX67AmdNDyH77KynBMTqV+LD86tRrYIMvIM8qTvaJJ6+vhXizyrJJyk92erBKC0xOaTiGMa+qW8PctKWKi64tkDKw/m6XD1MocQwBOZI3JU89s9UsuQsobLIOUkSVzDQwZEjsq3PZ/r/01JsXaKhTn0mPZnXlTeTH6oabsXD7+R+46H8D++2i5egnTWf+p/prQeMW9Pb07h+ddGDqscHTlsZZYOW6BAWphaVKvDSN2SC1MLSpVaRLJBallpUqpIlkwtSC0qVWkQUY/hq3kyNI1kEcj+zQHivARZVSHJkkQQOyeVKlXrfp3UZI5Y4k/K72+R53XYMcscsjW5gW3Vq26VKvqmeAkWpbq0W6VKoZokXKlWIlKlUs0SLlSrESlSqGapFoSrVWnpVDNEWKtWhdKVKvP/UG1hZ2dOvORK1ArSpV800emiJSq3TsMU9KoaRSKDZb3h9n+9QNpveH2f70qVQ0ixjbbTUeX96ils8yD8I/GlSqaRR//9k="/>
          <p:cNvSpPr txBox="1"/>
          <p:nvPr/>
        </p:nvSpPr>
        <p:spPr>
          <a:xfrm>
            <a:off x="0" y="-966787"/>
            <a:ext cx="2257425" cy="20288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Shape 134" descr="data:image/jpeg;base64,/9j/4AAQSkZJRgABAQAAAQABAAD/2wCEAAkGBhMSERQTEhQVFBUWGBgXFRYXGBcaFhoYFhgYGBcUFRQXGyYeGRojGhQYHy8gJicpLCwsFR8xNTAqNSYsLCkBCQoKDgwOGg8PGi8kHiQsLCksMCksKi8qLC8sLCwsLC8sLCksLCksLSwsLCkpLCwsLCwsKSwpLCwsLCwsLCwsLP/AABEIANUA7QMBIgACEQEDEQH/xAAbAAABBQEBAAAAAAAAAAAAAAAFAAECAwQGB//EAEUQAAIBAgQCBgYIBAQEBwAAAAECEQADBBIhMQVBEyJRYXGRBhQyUoGhFUKSscHR0vAHI2LhM4Ki8RZDY3IXJFNVg7LT/8QAGgEAAwEBAQEAAAAAAAAAAAAAAAECAwQFBv/EAC8RAAICAQMCBAUEAwEBAAAAAAABAhEDEiExBEETIlFxYYGxwdEFMpHwYqHhMxT/2gAMAwEAAhEDEQA/AO9ilFTrFxW7fVJw6I7zqrGBlgkwZGsgD417DZ8+o2aopRQzCY3FlofDoo163Sg7KYECd2A8A3ONYfSWLkj1QaQf8ZI15THj8j3UtQ9AWilFSWYExPPsnnFPTsmiEUoqdUYu4QNOdFhRZFKKFveA3P31H1pfe++lqK0BaKUUHGMExJ8daq4hxBrQUi3cuAzOTUiMvLnOY+XiQtYaA7FI1zA4+Yk2MT4ZCeYGmvfPwpDjzc7GImTPVkaEjeYO3++9GtFeEzplIIkU8UNweIOVWAIzAHKwg6iYI5EURtXg23lTTIcaE7ACToKx3OLINpP776rx8tcAY5EHM6AmJ3Ok8vhULmOFswltGHbnWTp3+FdCjFLfdkU3waLfFUO8jx28xWwa0MTFJc0uKiaaMHQ68xI/ehq/hiMJGZSu6wQfiIO1KUY1a2HTTpmyKUVOlWNjohFKKnTE0BRGKUU4cHYj5Us47R8qYUNFKKlmHd2fHspi47RQFDRSinDjtGu21SpBROKnbtzUslTtrXPlk1G0aUVW7c70kt61bbWmVdazlKVy37BRSyxTRVzLrTZK6IvZWFFUVkx40HxohkrHxBdF+NNsaQGuW5uQf3pVowq+799T6DrZqI8Pt7nwqUUwaMBrOU+RirehPYfI0ZyUslMVnK4v0cW45dg8nuGhyFJByzsdiSJkxqZ0YPhptKQM5BM9aNNAIUAAKvV2AgSY00roslMbdKkGpgizhy223bRC1YCjTzq8WgNhT5KoTBPFcwjQMnMRPnI0qFgYY7Kq9xEf25Vr4hduqydHbzp1s/vaRAXrDfXk2wHVmaFYm1iCzgYNSMxCMLoErBglZ5kDs9rurVZIVUr+ROiXZmm4cOk5VUn+kR8+VS4Rg4JfKFBnKAIGpkkDkKzKmIUjLg1kESTdU/Zk6ctY7dNNS3D7l1gTdtdEdIAYNIjmRtrQ8sa0xv5holy2XRSirclLJWVjoqisuMwAuFCTGQztM6qY/wBPOfCYI35KWSmpVuhaQKfR9dCrFSAVBAHPpJIHb/NMHllpD0eUCAR2CUU9WHUAjQGFeAeWUacqNZKWSq8WXqLQgMno+maSSwzZo21kmSZkmT3DTbUkwHo6BEOdFK6gndESR1v+nMagTtpRzJSyU/Fl6hoQJwnBRbcMrbSIIM6ljvm/r5g6AeNEYq3JSyVLk5cjUUuDL9D2vdP27n6quscNtrMA6/1OfvatMUorKblONWaaTLh+GW1MgHb3nP3tStcMthpAM6/Wf7i1aopRUyUne/KDSYn4TbJJynU++/6qj9D2vdP27n6q1m2ST1hHKFM+BOaD5CoojjQlCP8AtfN8T0kfKr1tLn6lrGmuUZvoe17p+3c/VWPF4C1AKgnUj2rh2+NFb9pmEAqvbo507uuI+dYsZhsqqo1EmJj5afnVKba5Zm4tT2qvnd/wDhw9Ow/af862YHhVsg9U8vrP+qqRa7vu/TWbhC45TmY23WZKAqrag6E5YkE6EEbazUucl3L02bF9TP8AzE573WHskq278ipHwpJ6mSwFxJSA381oBb2QTnjWD5ViucBvLcc2rWEyEjIrLBACxqUUSdWG/wBY1NuBXQkC1hSZclYhCc02i3UJJAZpgrrzIMUvEmPRE1j1M7XEPheY+UPr8KstYfCscqsjN2C8SefIPPI+VDB6P3p1sYJuc5Hn6pyx4iJPZJ21tu8EvrcZrFvDJqDaYr17coA2yw0yw1J0OkUeJMNEQr9D2vdP27n6qX0Pa90/bufqrPg/XekHS9DkkzkzZgIMDrd8Htk9lF4qlkl6kuNGD6Hte6ft3P1Uvoe17p+3c/VW8CrDbQ7lvL+9KWWS9Rxxp80gZ9D2vdP27n6qZeE2vcb7Vz9VGVuqBAJ+ytQ9Zbu8hULJlZq8eJLff2BX0Pa90/bufqpfQ9r3T9u5+qiDGTJporTXL1MNKMH0Pa90/bufqpxwa17p+3c/VW6Kz43Bi4mU9qnUTswPzAI+NNTfqKin6Gt+6ft3P1Uvoa37p+3c/VWM+jx60XPaJOqmATnhhlI6y5gQTrpv7OWX/D8bOZJYkkbFiCHQAiHUCATO58Ku/wDL6k7+hq+hrfun7dz9VL6Gt+6ft3P1VjX0cOs3D9fLlEQXCwSSST7JnWTMEnWVc9HmJY9JOYESRLCc2oP+aOW3Onf+X1Df0Nn0Nb90/bufqpvoe17p+3c/VVfD+Dm0+bMGGXKNNd/l4CB2ACIJxUSk09mUl8DH9IN2D50vpBuwfOqAKdrKn63yNcrlR0xhZd9IN2D51G5xQqCxAAAJJ12GpqC2gPrT8DWbGXUVSH1BBGXeQdxHZVQbk6oUoqJfe46EJDQMoJOjECFLESBE5VJjeBtTLx9SQBBnaMxG5G40ElWjtgxQnpcxlbIOmWSCdIIifAkfE0lvqpGeyBBJBCxBJLEgH+ok+JJro8F/P3RnriFm9IFDFSVlVLHfRQASZ22I86oxHG7bwCyiFz8/ZKls3hCE/wC4p1sW3EhVIPcO4R/pGncKf1K37i7EeyNiCCPAgkfGsbXey0kVLjELBZ6xmAQQeqSDMjTUHerxxIWpB5gtsxEIOsZAjSR51FMGikEKARMR3mT5kzVj2VO4B0I1HJtx4GB5UrVjoSekKnLBXrZivta5Pb8vwpW/SJWy5SDn9mA2sAH4aMN6rODT3F58hzknzLHzNIYK3oci6EkaDc6k+MiadxFSJ2vSNGAKkEHYw3aok6aCXUSfepWvSJWjLrLZNFf2omDppprO1Z8V0SBcyjq+wIEiIiOwSB5DsrIl8/UsiJBGh3AgHSNY0rSOPUrSJbitgxe4zkjMAJnkx0ESTGwGYSTpqKexxjPOUAwxU77qYI176EPjASBdt7agxt8D4DyojaywMsRvp3mT85qZwcFv/wABOL4JJ6QKSoBU5iyrGbUqQG+ZHnO1QT0lQrmBBGusPyAJJ00ADAk7CaimCQRCKI2gRGijl3Iv2R2UxwNuIyLAgxA5AKPkAPACpuJVIuPpAozf0kqRDkyASRAEmArHwFPc46AMxiM2WesdezSqGwNszKKZMnQanXf7TfaPaad8EhmUUyZOmhMRJHgSPjRcQpGm9xfJGbKMzBRvqx2Hyqn/AIkSCZBgkGAxgjPMgDSBbc+CzzEq7YVvaUN4gHfxqtsBbMyi6mToNSJGvbozD/MaE13Ckar/ABfIJYCNuZ5E6Aa7AnwBqt/SBRmkr1Qpb2tA/snTtqN6wriGAI7DVTYO2AeovZoBMaQNP+1fsjspWu41Eub0hUZtupGbRtM0Ecuxh51oXiRIBAGuvOsKYW2ZhRrEiI9mANO7KPIVeqAAAAADQAbADYAUak+AcaNH0g3YPnS+kG7B86oilFKxUX/SDdg+dL6QbsHzqiKUUWFFfrS9vyNR9cWe7t/tV/q6+6Kj6qszHw5VFmlElM6ihmMtEPnuKWSYAXXwkdm5NForBjsO+YOhJjl+Q51thfmq6ImtuAfe4g5JyM6gSYNsaaiBr5Rz7zpU7HEpzC5mdY2yAQefMT+Gg13ranGB9ZSD3R+NRucULaW1M9p/IVronxpF4kSPCsuuViZ1ggiOWoPOiMVm4fgigJb2jv8A71riscsk5unY4KkU3LyroTUfW17fkaibQNwz+9Kv9XX3RWVl0ULi1mPnWiKiuFUGY/fcKsiiwoEYi0Vc3LillmAF1jskdka1nvcQuEkozgCdOjEiSIGvONAPv2rfjbDh+kQk939huKdOMD6ykHug/lXZ5pJNb/b5GScYumYrXEJDC4GcR7gEHnzE9um22sidXCcsEKxbnBBEfA86VzibNpbUz28/IVo4fg8g19o7/lUy8sGpbX2C1KVoudwBJqlsYvLWnxy6Dxqw4RdNNv3rXLZrQ6OCJGtSipBY2pRRYURilFSpRRYURioevL3eVXRWXFYdcsgRSe41a4NXSdw8qhFNZHVHgKnFC24Btvkz+tL2/I0vWl7fkat9XX3RTHDr7op2KiuziQ3cez8quAquwqD2YJ+dXgUWDRb6u3unyNL1dvdPkaNxSipKAnq7e6fI1ixeAvm4jWzCr7SENDT4ePwy95rpTdWYkT2SJqcUDOJucHxrAzdQEz/ygYB2hsu++vhvuZfRGN5XlEToLUDlEiO492u2mvaAVXcwobcmk2UlZz2DtOqxdYO2ssFyjuGXuq+K146wFIgnbnQu6Wzj5UWJotFjrZvlVkVC+xCmP331HCsSvhRYqLltk7AnwqXQN7p8jRewkKI7BVkUxHMcRwF9sptHKVJJBBhtiAY5aER/XO6isd7hOMZmIuIBmOUG0GhdYlisz7PhrvtXZRUUuKdiD4EUDOMXg+NAA6ZREbWt4BHW01kweW3OiGCwt5FPTMHM6ELlAEDSOes+ddNFMyAiDQBzOOGg8avYgVHE2C0RGlabWGZtViR39v8AtUSbrYqKV7lQ/wC0+RqQY+6fI09xLi7qR++6q+nNc7m+50qK7FnSnsPkafpm7D5GqunNLpzS1FUSOMrPjcaMsdtNiySpPMUMusWEUagoLYfGAqPCKsF0HYeVB0ciAKL2cwEAH+9PWxaUPHcfI1Z6ufcJ+Bq23hrhO0d5orlraDb5MJ0n5QL6v/QfI0/QN7p8jRqKUVokkZtt8jsp5R8art2WE5iG+IH3Cr4pRUPc0TrsVerL7vzqeWnbQSdBTW7gbYg+BoVITbYopRUoqrE4lLal7jBFESzGAJIAk+JAqrJow8SHWHh+NDbls51MaD+9PjvSTCs8C8mgHbGsnQxrtymuev8AGrodiuKwZt5iVDEghZlUJURt9bvXtBKspI6S6sqR3VHDoQsHvoDb4veOc9PhDlSRBfKCGGZnMeyFDAQdSR2iL+H8eUM/T4jDkQMvRkgSuYuTm7o5n2T8Swo7W0OqPAfdSu22PskDv0rBhvSDDEKOmtycoAzCZMKBHbJjxnsNFIo5BbFS2TENB75/CkLCjYfOrYpnB5CaVLuVbfA0Uoqq2tyetBHdp+NXxTTJcWjn3YDftiiHDB7Xw/GhOOXY/Ki/CV0M67fjRYqNsUJx2GhtNjr+dGIrNjrfVnsP31M1aKhswR0VWWMNmYDz8KtiteAt7n4VmoqzeTpD3cCmU9UbGgty0iico8hXR3R1T4H7q5/Fjq+Va7HPuWYKypZYUakch40bCxtQnhw1T4fdRmKaEyDEASdBUUcESsnw/vUroESRP36mPxqn1hB9WP2O/vo37B5FyxKbk6qI+M1fFSFKKFY3T4LclLJScgdp7hWbp3zex1fEz+VTZellz4cHeTTLhVGwiq7/ABC0nttl0B1DQJJAkxAkgx2weys3EvSPDWLD4i5dXokKh2WXguwVRCSdSw86Ww9yj/iS3602GKXAylFz5RkLXFDAAzOxHLeil7Cq65XUMumjAEaGRodNCJrmeEY+3fxVy7ZbPbc2SrCYI6MCdddwaI8C4uL168mYHIzELzjpHQE67dSs1k8zT9RuGyku5l9IeH2wlyFtoejbrdGhglSMxGUzuNIM1ymAwovXFTNhjAzBegKsZXRtRB1uZgDMySexSnpZeZb9wNiujQqCAy9VVaFAJGrEsLg26oIOhUSNGNtuqoL9lbi3g1s9CwIglSjAoNc2uaQTOsQZ0FRDCuWVgblgxbFzN0GUm2CGuhm6PUG2VgBdQRpvWjhdlrt4C42HOUde30CrMhgcuZJJGoOsCDpBrHcxTI7zirNtlZlINgHXMVhIUnLmLzOpJkiDrdjb8XwyXrVsi1buInRDLBhOrIXXUCJESJygTQFHfYThVnIp6K3yPsJuux23EDXurXfuKilmMAbn5UD9G8c/Q5rtzpQ+VkIULClV6pGk6yeXtRyklGx6nQqT4xTTJoxYrjsNFvo3HbnAO0nTx01+fKWC46rTnKKImVcMO8GNR484O1UY7FWiCiIVbSSltGIHumdNangMVZy5SkuPazIoY67ka93M7Vu0tN0TaugzbIYAgyCJBGxB2IpytZ8Nil9mMo+r2RyHdWm6IU+B+6sLKo5niA0HjRXh89aBO341hxFjMBrEUQ4b7R8PxpDotVLsyYI7IH31bfSUPhV+Wh3EeN2bLi3cJUsuaYJUdYIAY1kswAEc6A+RliiOBt9TxJ/L8K5236ZYUxF4Gduo/wCj9wewxu4f6YYRwoF3VjA6riSTAI6ug7zGxO2tJFSthi+vVbwP3Vz2OPVjtrosUQFOusGNaDXbYYEGqsihcLMlPLyoxdsTsSPChmEADLyAIowoB21osHGzMMI3vn9/Gl6oZ9o/Ce/tNOuJPuMPP8qQxB9xufb8tKrcy8v9sj6o3vmrrVkgame+opeJMZCNtT4SeXKCPLtq/LSbKjFcosy0stPSrM2M9/AW3MuisYiWUHTs1/eteb/xuvrh+Hi1at21W/cQOQsH+W6OsRA3017a9Qryj+Ndp8S9jCpkBAN6WJE6nq6A8rTcuyqi0ncviJpvZfD6gz0Z4vawZU4lAXDDoyigtFtWPWYtvA5aUR9COLZMS95hPSWbSwCP8S7iW0k9mefCuP4wwN+wGML/ADCTE7qViP8ANWfAnoWdFuZ8z4c51kA9ZiVM66SR8K47lJ6n7/k65JQWmPHB7PeIxNnOjKDdQMjjUDOAwKkaxtqDOgO4FDxwG8NRfBJMkOpZYL5igUseqUhdZIiQesaH/wAMcdm4bZBM9GoUnTQRmA7oUiugxGP6xt2yOkKC4mb2SpbLMjw/1Cupbo5pKnQPu8Ev9K1xbykE5ltMpyA6SMymSDAGoO8jULFlrhFwESyMvSZyCp6qyZRAZGoYryEaxJNPfxOKUgE4cFzlSS4k5SYA7dCfl30SwrPl/mZQZPszEAwDqTE7/GgRYtsDYAeA7dT86ZWBkAgxoe4wDB+BHnQnhXphbN2GIHWuidtEZQsz2q0/5aHcK9NOixd/Prbu3tGj3VZeqBr9W3v2+Jrml1WNVv8A8MHngtPxdB0XOjLAocpMgqC0zvm5g09qXcNlyqARLAZjPZzAouOK27toshkHuI85FZM7jW3lzf1THy1rsjlUla79zXRRO1ZLGAK33ky2iCZ0jzrBaxF/pDbBtZozHqv3bk+I/e2T0i4u9q2iM9hLzEsM5cWyisobXfNlbad/Ck40UUXuN4dM2a6i5GyNO4YcoiT4jSiXC8SjP1WVhqpykGDEwY57edcO0sTcJ4axLEF9fblSYOuuWd51jtg7eFcXNlkBu4BLYYlltsQYGYErJicyRt9U/CR0eiZaBfQuJLhnxQKhicosoDlkkKGmdJAPblHfJ1WkSKjeaFNAjjbPAMQohcQqiNuhVpJABLM7FmkgbnkBoABW6xwDF5VPrgkA/wDItgaxuBoYj591FctVY7jS4e2CVzGYyggGPe15TpUTmoLVLga3NeFwTC2FvP0ray+ULuSR1V0EDT4VkxGDK947fzrOvpnZK5lkqGKk8xEaxudTHwoLiP4sYdcYuHVGZCQpugjRmgCEOpEmCSRHYaxj1eGbcYyTaMvFh6/AjxnjN21i7NhOjBZrLMGDEm29wI+o0BiY7xXdZa8e9ca5xe8rMxyYm0qGQcqq9nMnWBMEt26R316pwbiBvWs5AHXurpMQlx0B17QoPxraMm+TZqjVctTGsR+RH41R9HDaTz+Yj9+Na6VaWzNxT5IW7UADsqWWnpUiqFSpUqAFXlv8T7uTGBwYK4ZfnduA6c9CR8a9H4pxNMPaa7cnKsbbkkgKo7ySBXG8Z4enFrDXbATrAIj3AQYR5IIGu81z5p0tKVt+hrHXjj4qi2uPhdHk6YkXivsgqG+rEAtaCjqjxrXh+CXTcOQZwpssSIAIzMTE7ka+XhXecB/hkuGFxr4t3pAg6ggDU6TG4B+FF7XCbK6KgU6ajQHcbkxXm5c+TDHSl5u18fkweScoRS2l6dnv+Pqcd6AXbyYd7GQ51swbZIWWLMk6mNFG/wDTWy+McrdNcVQiqqH/AAtLYdWgfzN5Xczv5dTh+H2kbOgth2ADNmTMVBJg9bvPhNXX7SuCr9GVOhBZCCN9VJqsP6k4dlvzs/nRvPBKW9NPv7nE3/SRTbwdvo3/APLmwzNK6m2oDBRPbzozc4tcfDreQsstckbsF6RyMxGgGWB8KtxuBw1swcKh6oIZbSMCSSsEATuJ07aVjFYdMyJZKg+2osgTIgSAYP1t++turzxz4tEU09nf9ZyzwymmmzjuCWi+IWDzjfmTk0nc9YbVatkXXsagZ+uwmDMxpoSZCc9PCSaO2sDhQ2ZbN5WAXZTGYQYAzdoGxjTuJBFvR+yEGRf8NOqzMc4kSFJJgDbfburx8mGWnbn6nD/8mVY9Frm/fgduP28DbfEOpbZAilRmJmA08hr4dlLgvpwmNdAto2kYwcrHOHCyesBDLrtAnSeyuX9K8C2ICpZUXGUgdUqcsqCzEiQBoZon/Dr0Ye1LXlZGV5AOUqYAgjTnIMzyrbonlx44YoPdS3/nf/QovMklF7L8nVvxjDkAvexCGAfrBgCMwzZVI1Gvw8aquY3CssswdSzKudC5HVBKiVJiIPZrT8U4tYK9KMUirbBzZGV5zZQJVGknQgCCesYoDi/SuyAwGNuMMmeUtiSSQotrJBzkZjGkbkiBX1OnJLsdimwzcxGDyqCqENJA6KRoWQtGXQdVu+K04ThuFuqWS1aZTIJ6ICeZEMoka0K4Xxy093L69mKuFhhbVbmkxb1kjWJ5kGJrqZqHBx5E8kkasPicqwdY28KV3FzyrnMF6W2L197FsszoCToMpCnKWVp1GbT4dmtFOn7j8vzqZNRdMalkfBq6UdlYeJ4FLsEgkr7InTcb+VWesCoXMVAkfl86yySxSi4zaCMsiexxnC8KzB0yNb/mO3XkEhiQNPAAfCuR/wCFb7YhrhtsiB2IICySGMMqkarmjka9TuXEFxi2RTpBJAJG/PvqxSYOgkTHf4fvlXzqxqDlpfPcS6ZPHobPNMCzev4m5tN0sDIBzTbYRzOqnbaK6T0P9KxhLDXL5iwQzhixjO16675RrOjEk9wk0YfgtgHObKZyd9fabmfifnXEcUGEUYq1bsI3SHKjAqFRRYtoNCZ0udJp49teriyvLPyJtr++x1OWFVfK/v3PX+F8QXEWbd5T1XGZeyD7sgEjs0GnlW9K4X+GXFFKerqMos2bSKCy6kG6XZVBO+YT4Cu8r0qa55JTT3QqVKlQMyXuL2UZla4qssSCYPWEjzFRPGbEgdKmoJGoiBuZ2q27w60zBmRSwkgkCdRHx07aieF2f/St/YXl8KBgb0vs2sXg2tdIMtwgB1MwUYEwRzkRXMcH4O+FnosY2WICMcyL3qp0B1ozxi8GcqoAVSYAAAkmSYHOfxofkr53qOplLI5QdLhG6eTRo1PTzXYT28Qbmc45iIjo4Xo9onLE/PerL1m4eq1633g2x9xqWFtdaTsvWPw2HnQ/6GN3EF2vXMpLEWwEAXmpzRJKsA2sztsSDyTk8v8A6O/fcwcXF2u3sWrw5kkG7bM662lO/ZpoO6s+LBR1l11jKBZUqZMSY72Gp7BGxkheOdzHM6fcK0NgSXOa8TbPVNrKuXLlKxMZpnXflFZLFFu9K/hfgMvU54Jed/yCcdhLr9Z8RcRIghQq299GOu52357VcmDv9F0ZxFxdB12AFzt9vXUfjFJMHdCZQmGUBlYKpuBdtZjYzlOxB1BBmaI3LbsqFlGbKCwBEZiNQCeXfXVLNliknwckMrbBmC4VctsWGKYyIIbrL4weffUOL8DbEqFfEZRMnJ1SdCIaN9DGvfRAWpJAgkRIDLIBGhInSYMeFP6u0ez2/WX4edVHrMkZrJfmXc2WSFUwP6P+howrs1i9LMuUyJ0kHbbcD59tddw2zdUEXXVtssCI7dvhTYLD5B3mtE17+GOTNLx80m5P1+5lPIq0xWxyPpH6CXb9/pcNjruFBGqDOy5iTmZALi5M06gaEyeZoZ/4cY7/AN3v/Zuf/vXoE0pr0llmlX2Rn4kl3PL8d6F4lWyXuL4gLAnqXCGDGI0vnXTmPOu2xXHbRQLau5SpA1R2MDTLGXfajJNR03j9/snzrPNqzR0yGsjtNnm2D4DYS61y1i7qMzZmyBwDJnJAGok7d/l1WPwGIdI9ba1rOZAAdiIkzprPwFHppm13rz8nR5Jb6238TaPUJbUArlm8UyjFBT7wVc3jJnU+FQsYO4hJ9aDA/VYBh4ifh5USxHDgfZ0+6s54W3aPnXj5MeSDacXt7nR48K2YDxPootwsz4mSSTJ1iddATtW7EcNvFERcWbaqIGQLLAAAAswJMRW76KbtHz/Kp3MCRb11gyI7Dv8AnXJJzi91XyOeChCWqFJv4IwcPwV20pX1vpNZBuBWI7gdNKQ4KrHfDEn/AKFuSfKp5aksggjcULJJO0zd43J2/oizhmBFq6jo2HBB+rZRWIOhUMNRIJHxru1aRI51xd5E0bK3W10IGvMbcjXR8FxodI7P3/f416XQ9RLXom+Q00glSpUq9oQqy8RukIQvtHalcJPPQ/IDXzrNffNJk9gA5/EVx9VkcYNLlm2KFuwGeF3Oz5j86b6LudnzFGbzlFZgC2UGFA1MDRR3mI+NDfp8jfD35mBCSDtqCSDGs6geArxvDZ1szXrORMp3YyfAbDzk0rAyKW0knKJ8zRMYMXAHYMpIEqYkd21YscgBCDZR8zqfwrN4yfDTIYe9J9ldAToNdNvnT28OWmOX38vmFPxq7BooAzT1m0A7F18p+6lxbidu3bunNDBQAOct1V+f/wBa6+mUYJtnHl6WWWajFGUWduw7eB0+5x9moviVc3bV0BB7ABuJLLclQQo1XNyB1PwoniXXMFUHMAcoOg57mNKHXuAWzcNxrNsuXVs5Yl5XUEMVkGdIBiAB3Vn1PnmkjlWCUUCcFYssHwxw921mJL+0VJsFFhbuhacoiOU7VdgMbZw4IS3eIYlyAC6gtqSGYye07679tdAG01AnnH502avQ6LoX+/KvZfdmDUYsktyQD2idd9e0Us1QmmzV7dEE81NNQL1XfZspywGgwTtPLtp0BfNNNCC2L5Gz4nPO/OAATHcNZ2Gla8K1zL/My5pPszEct+dNIDXmpi9VTSmqoRMvTFqhNNmp0BPNSD1Xnps1KWOMlUlYWWm0rEdVZnnOu/ZzmKGYHiti7c6K21tn64HVuQSkEkGfZg78+RrfbBJEamao4r6OdK5Ie8gC5EFpkRVnLLAdump0JEAaDX5zr+lx4ZrR37eh24XkmvLvRPD423cRmQ22RDJAW7mERmOT2joeQ86uwnE1tXkTKRnylWCXMhz5snWOi7EHNBnlV3D8D0T3Hyuz3WlmY280LoqgrByjkDJE71gs+j7KjjpMSXZEXpGuIXXrlnyGYBOknXYamuKMKdo7pqS/adorSJp6EcCwnQoylnYl2YtcYMxk6baAAQAAAOrtRPpK9/HPXFM52muTEzncnwA5/Gs/ril8uw5R3eFZL/FwRCyB+++spvqB1Zk7k14mfqlKdx4O7HClubW4iocDZdvCefnVV7gNssxz3JzZ2GbQk90QeQ17qyW0Td5Y8h9X49tWW77BwwMAfd2RXPDO1z3NHFBkgiN+0jn57RVGKw+deqFmdTp5TWReJXA2wKncE/Mab02KxjOgXKAdZ62kQQOW+1arJBk7oG43iYttnYjo7XV3GpJgkD/5F8q88bjQuX7l28xzQXCT1GASVtjsPWMeBrqOK+jOIvjKzoBOYgFgJLsTplMwCI/tqKufw5vNml7IlY0z+0EiYjTrgHz8KqSxz8jdI7+l6iOCEpJ+Z/6W+33/AIO0xOPK2+mSLjNbVrY/pYA5j8CTHjWVPSG7Evh7h8CN+zv5efiBlu4f1bD20unOCvRnKIHs6gAmYiY/ChgOGP1HPn5e1t3d9e/0WGPhqcN77ny/VZo+I4t7J7ex1mCxxuAk22twdM0a94itGeud4Vj7VpSqh4LZtY5gDt7hW4cbTsbyH516CgzieSHZhItTTWAcYTsbyH50/wBKr2HyH509IeJH1N0001j+kF7/AN/GnGMHfRpHrRqzU2eqBiB304uinQWi3NTTUM1PlNGwx5ps1P0J7qkMIx7KNUVyx0yvPToCxgCfCttqzaG4LH5eU1ccQkQMyjsUKK8rJ+q41tBX78HbDo5P9zoVm1kAX67AmdNDyH77KynBMTqV+LD86tRrYIMvIM8qTvaJJ6+vhXizyrJJyk92erBKC0xOaTiGMa+qW8PctKWKi64tkDKw/m6XD1MocQwBOZI3JU89s9UsuQsobLIOUkSVzDQwZEjsq3PZ/r/01JsXaKhTn0mPZnXlTeTH6oabsXD7+R+46H8D++2i5egnTWf+p/prQeMW9Pb07h+ddGDqscHTlsZZYOW6BAWphaVKvDSN2SC1MLSpVaRLJBallpUqpIlkwtSC0qVWkQUY/hq3kyNI1kEcj+zQHivARZVSHJkkQQOyeVKlXrfp3UZI5Y4k/K72+R53XYMcscsjW5gW3Vq26VKvqmeAkWpbq0W6VKoZokXKlWIlKlUs0SLlSrESlSqGapFoSrVWnpVDNEWKtWhdKVKvP/UG1hZ2dOvORK1ArSpV800emiJSq3TsMU9KoaRSKDZb3h9n+9QNpveH2f70qVQ0ixjbbTUeX96ils8yD8I/GlSqaRR//9k="/>
          <p:cNvSpPr txBox="1"/>
          <p:nvPr/>
        </p:nvSpPr>
        <p:spPr>
          <a:xfrm>
            <a:off x="0" y="-966787"/>
            <a:ext cx="2257425" cy="20288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5" name="Shape 135" descr="File:Atmosphere composition diagram.svg"/>
          <p:cNvPicPr preferRelativeResize="0"/>
          <p:nvPr/>
        </p:nvPicPr>
        <p:blipFill rotWithShape="1">
          <a:blip r:embed="rId3">
            <a:alphaModFix/>
          </a:blip>
          <a:srcRect/>
          <a:stretch/>
        </p:blipFill>
        <p:spPr>
          <a:xfrm>
            <a:off x="381000" y="3048000"/>
            <a:ext cx="4174411" cy="36689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782500" y="247304"/>
            <a:ext cx="7772400" cy="791100"/>
          </a:xfrm>
          <a:prstGeom prst="rect">
            <a:avLst/>
          </a:prstGeom>
          <a:noFill/>
          <a:ln>
            <a:noFill/>
          </a:ln>
        </p:spPr>
        <p:txBody>
          <a:bodyPr wrap="square"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Sudden Changes </a:t>
            </a:r>
          </a:p>
        </p:txBody>
      </p:sp>
      <p:sp>
        <p:nvSpPr>
          <p:cNvPr id="218" name="Shape 218"/>
          <p:cNvSpPr txBox="1">
            <a:spLocks noGrp="1"/>
          </p:cNvSpPr>
          <p:nvPr>
            <p:ph type="body" idx="1"/>
          </p:nvPr>
        </p:nvSpPr>
        <p:spPr>
          <a:xfrm>
            <a:off x="937563" y="1038400"/>
            <a:ext cx="7772400" cy="45720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85000"/>
              <a:buFont typeface="Noto Sans Symbols"/>
              <a:buChar char="●"/>
            </a:pPr>
            <a:r>
              <a:rPr lang="en-US" sz="2800" b="1" i="0" u="sng" strike="noStrike" cap="none">
                <a:solidFill>
                  <a:schemeClr val="dk1"/>
                </a:solidFill>
              </a:rPr>
              <a:t>Forest Fires</a:t>
            </a:r>
          </a:p>
          <a:p>
            <a:pPr marL="547687" marR="0" lvl="1" indent="-230186" algn="l" rtl="0">
              <a:lnSpc>
                <a:spcPct val="100000"/>
              </a:lnSpc>
              <a:spcBef>
                <a:spcPts val="300"/>
              </a:spcBef>
              <a:spcAft>
                <a:spcPts val="0"/>
              </a:spcAft>
              <a:buClr>
                <a:schemeClr val="accent2"/>
              </a:buClr>
              <a:buSzPct val="8500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 Wildfires can affect climate and weather and have major impacts on atmospheric pollution. Wildfire emissions contain fine particulate matter which can cause cardiovascular and respiratory problems.</a:t>
            </a:r>
          </a:p>
        </p:txBody>
      </p:sp>
      <p:sp>
        <p:nvSpPr>
          <p:cNvPr id="219" name="Shape 219" descr="data:image/jpeg;base64,/9j/4AAQSkZJRgABAQAAAQABAAD/2wCEAAkGBhQSEBQUEhMUFRQUFRUXFBUUFRcXFxUVFBUXFhUUFBgXHSYeFxkjGRUUHy8gIycpLCwsFR4xNTAqNSYrLCkBCQoKDgwOGg8PGiwfHyQsLCwsLCwsLCwsLCwsKSksLCwpLCksLCwsKSksLCkpLCksLCwsLCwpLCwsLCksKSwsLP/AABEIAL4BCQMBIgACEQEDEQH/xAAcAAADAQEBAQEBAAAAAAAAAAADBAUCAQYABwj/xABAEAABAwIEBAQDBgUBBwUAAAABAAIRAyEEEjFBBRNRYSJxgZEyobEGFELB0fAVUmKS4SMzcpOis9LxFyRTc8L/xAAZAQADAQEBAAAAAAAAAAAAAAAAAQIDBAX/xAAjEQADAAICAwADAQEBAAAAAAAAARECIRIxA0FREzJhcYEi/9oADAMBAAIRAxEAPwCAMScxudTueqM3EHv7lYq4fKT5n6rdIqLDo7PjWJ3PuiMqHqfcrfLBWvu9rJUaPm1j1Putkk7n3WQxHpsQsmhtJmGtd1PujsDup90xQYmBh10Y5UzagqKpG591tuJPU+6LUwvZcpYIzorJPhWPU+61zT3T+G4XKp0uCAapwls81nd1Puute7qfderHB2Rohu4GxEDkedY93U+6Ypud1PurY4I1Fp8MARBcibRa7um2NPdPswico4Ju4RBciS2iT1W/u57q4KTW6BZLh0CBciSygepWm0r6lUH0pXzMMExUHQaqVJtkGmAFo1kE0PnXxxHdLOevgUQQY1T1WOd3QH1FnmIgqHc5CqPWXPQnPVJCZouPVYc49VkuK+lUScJPVdv3WSV9KYH5VMkg9Svvug2QObc+Z+qZo1V5lPTgN1OEalURtUIU+iAGqZBWhh+iDTFkxQqooQGyrBVTAY28OghInDDULJYWpptdCaTPUCmwiy0xrGrzmH4mRojffiVv+VGT8bPS0ardoRhXXnKGIi6P/FJNk15F7JeDLn3hdbUU6jiQRqiisrTpLQ/nRGPU9tZFbWTFCg2oiCopwqoraqYoNF66Cl+avuagBoVETNZJNqLZr2TEGdWWOel3VFnOgQ62qumqkuavs6cEGdVWmAlCptT1MoYgfKKxyk9ykxhaDYuL91Lyg4ShRJ0ErowTv5T7L0AYBoPZbUfl/g+BAp8Pcdk5/Cz2VNfJPysfBH841HXPmfqiU6sJV7pJ8z9V9TddcR6CKtGum6ZCk0np+m6yExNB6joK2ysk315MI4Fk6KDrKgR2gFTadVNUaiaYQI/CAnp5LP3cgJmnUlEhMVFqb11tK8hGNLol3PukAcOKPh8fsl5kKdXqw4xrN0VroaV7PTtqzdbbUXnsNjj1Tgxi2XlM34y0Kq3zlLoY3unadQFaY+RMh4QPzCvuYViFnMtUzOBxVXeagArQTEGFRbaUJoTDAgk4AisprTAEZgCKI3SaN042q3olhTCK0QgQUOvojNrQlc65z0oJj5xR9V0Y4jop/N6I9HBOdrYJPHFdir9DBxu/yX334/y/NcrYUNbql0ksWN0/n/Pc+Z+q00LD6fiMdT9VphXAz0w9HVUaQskKeqepPQDPiy+l0w0QF8zVMOpyECpO5t07SqJGrActirZSWUade6fp1JCg0al1Uwr5TTJyQ+1y69iUqVCCmaNZXSIYDEF2CaSTMJ/IEOrhJ0KYUm/wt02IhaDXN+IR9D5Jm7TBKZp1gbG4UlVk5r7pnC4qN1vE8NEEt9lLaCHQjaGoz02HryjFnspGBrKm3ERqtcM4ZZY0M0LQK+Y4FdyrpxyTMGodC21cyrrWSrID03BM06gSzMP3TVPC9kaJGswtA/yulyCKcLaQQ+W6TJ0XGgbo7XhuiGwgSnRTNOpG6m5zNrBaa66mUKO4uu3Le5SXO7LFZ0+QX2U/yn2VYqCbp+CDU+Z+q6Gwu5IcfM/VEXnM9ELTdZNUXpFhTFFyRRRpFOMNlOovT1OqiiaJ3EGkXSbKitY7D5m26KFokx4spYe6oUB0UnDPVbC1EDYaqZAXGV4WcRUA9UqRImUMSLFGtIRaOIUrC1oRxX3TTE8SnVpBwS4whBXKNdNB6rsnaO0H7FaqYdjtfdfPZIU4YwhxB2TsBKj1LABuhWqtAkjsuUa9lx9ct7hPQtjLQQmqeJ6pTD4oOsVs0vZUn8Ja+jzKgKILKVTzBPUcR1WmPka7IywKFBs3TQqqc3ErcuOmi2TWRi00NuqLPMSbnHdfByuEUdAPVdB9Um2r3RadWU4KjQcSncFhmm7r9tktSbFyi/eCoab6CopUqTdmgIt+yjnFFosufxJyzeLLWVPwuvRhx8z9VxtNM1TJPmfquNauQ7UBdThbYEy2lIQH0cpUspMZpBMMCUoOTlF8qShprrKLxEDmGFY2SeOw+kKhE+iSFUoVSBKRqMy6otCoYhSMNjMTouUqspfEGR5IeHfdMEPOqR6pyi4bqdUdIWxVgaoGVMO+5CY5l1Hw1S8psV7opLRbolI8UwWtRuo1HbqiYbEp4OBV9ojpkfCYhUm+IJP+GOabXE/JM0ZGqFUNwXY7KVVw1UEXUzE4ebgomErxYprQmV3sAEgrDb6apJzzFlqljLSmhMPSxBBgqjhq02U9uKB9UWkRMg+hVpxkNUqtYN7rbsvQeyXFWUM1Su3BrI4s8Wig0tGw9lptUKbz19z1fEzpU5wWTWU0V13np8RFA1lnOkect89HEaZ+Uvs4g9T9V8DKRfWMmep+qPQevIPWHKbkWoJCWa9Mg2QAOkxHaxDYERwSg6HpuRwAYU+m5NtegGfY7CgtU9lEiyrNqyg16VyUMEJZJsgkQ5Nsbe6WwTQ8ZnEDQnYC5GvohKoHksWkwhMLmUEXvAJWscGggNe11ps4GL6apWrXMHK5osZkTrsLppN9A2kgtF379QnaNRIMo1GHxggOFiRrEaX7hEr1sgBGrp9IHRDWwT1sq0Kt1Ro1pXlcJxeKrWP8WbQgAddYV7CYjbZDTx7Emsuh+pjHtmQMoi+Zs+wKZo1w8Lz2PxwaGg/jcGg6wTe/sm8LXDABJJk3yu/RW37hCXqlOpShArUCTI9UzRq5hCy3okPoTw2L2K7iHhpBG6A/DFhnqtPfIuJQhgW42+qfwmLUCsIeU7ha4sgbR6KnizPbZPUsSDYrzjqxAsnsPXkSrWUZm8aWC1cgINOtI+oRBddnj8nLTOPPx8ej6QuiF9y1oUO62plDOYLuYIgww7+gRPuo/q/tS5oriz8X3PmfqtMddca25Pc/VEZTnoF5TPSDNem6brJVlNGBhIBtpRCEk2uitxY6hAG3sXzahiFzng6XWS4QSbAaog0xnDVV3HPIZIJFxolKWKpT8Y+f6L7idSGMuIJm3knhjWLPSHaJzE75SPmdPkvP5z90qkbMYT2mtCp8Oxo5zWgkF9Rjh5APkH5eyW4zxqrUwlVr3uIIZYxtUZ2W2OMf+wwyfL/lPIZ7qucSep91EoUnPcA1pJOkDWx/Q+yrVcJUYJc1wExPfWPkfZdGUMcaerfVDuXlbtDoixIABPsUDi3C6z6bBSaS4OM3AsRH4iEvg8SW/CYkCbA/VUGVvG49XE/Mrnx8atN8vI5DzLsNWoV2trAscS0iS0+HNEggneVY++vAcQ91gTBjoCNAkPtLWnGU/Jv/AFHLNfEQ031Ee4AVNNwirGo9RxSm3mFoEhhgTc2vM7m+q0/ENYKTnPAJDpzSSfiAg3iBHzSvDOJSzEVi1rnMc4tnS4IuCCDoNQhfbx7S2k4MDSHlstsINMmA0QB8PzWawekylkttFfB8VHMDAQ4ZQ7OD4QC3NJkeiw7jQfVMDw+kmBqvN8HqgUu/K/8AxMfRKMxjoJnQDaLk3T4pVFptw9w/E3IIcR5N/VTa3GWNdlJgzp0SPC+JvdVLXOlobOgnaL6lQuNPjF1B/V+SaxWRLbxPatyVmZmddd5SlJkOIUf7OcYDGlpdcSQJ1tsN9EziOKB7pEhJ47Kxz1ss1cQABJsUxgce3KSLgWXkuJ8RmmG+s9EbhGK8BE6kn6IWInme1ocSaDqqFDFiJbcTdfl+L4hUaHQ9wisQIJ0y6BFocdrNYwte4TzJkzJGWCZ3VLXRN+n69Tc0iQUZpC8P9muNzTbzHeN0wSLG5AmBbZdq/azLVLSRlDoJAOxhyt5volYpqnueb3Wuf3X5vi/t7kLhMibW29Slv/UTt8v8orfoel7IVaqMxAIifzRqbhGoS2La4STTcGyTMGImxmNNFjnAbLB4mtHuYNiPVDq4wtGyUfjWwTkGhiwA+W/dANRpE+IjpYfWSiL2Kt9DGLrmGkG5ExPYz9PmlhUIcC4kCxPrm/QLrq48AEj4iZ+Vxr/lHrYiaZbdxOSD0jb8vRPQRlLC4iiWmHX2vr/T06o1S9F4ESQQO9h1MbjooNCm8GCYn+r5WV3CVmtYWubDslQyXaQPFESD8kDnslN4c+CbWOmYTprronsYx3KadmhoNxYxHXuEMVuhBNogzr5LVSpNF0bnoTuOm9k090HclAeFeRWpuOjYk+bSRp/vBCxtAupvptIJcGgHQHxsO+i3Tw7jFjmtYiDFhpr+Homj9knOH+nVe8wHEBjwA6RIPYX8XbS60qMuLJnDK8YZnZ/6LtHjhmI+IifUwsfdHMa2mGkkPBje5G3l9ELDcJdIzFrCD4mPlrm5TeQR30TyjJVQ6eJTWc0symYN97klPMr+L1/Nb/huHNR9bneJznEMc0ZcxBLWkg2tadkv9+AdHKpSHdXHe+pghQs8Vot+PLLYlxhuasxw2JzXGgNrepXOJtJYY7K+7ir2eGSA0fyZh5SGmDrr0Kg8Qq06hLLsmBpaQdSNfSEJ2MHj2inwlkYPEWIJZJB8nRFht290T7dO/wBOn/8AaP8ApvQuH+Gi+mSTnAaDewa2ND2Itsq1bFU6jBnpk+MDW1xluJ0glLlqg8dw8xgsQGUmZpuwessy2/eyHRaC13k3p1PVepbgcMWgHDtsIBmIHbopGNwAFPPTa6HOaAxxnKNdQZN+6l5JstKCwx/KcSADNo8x/hK41jKuIcRUhxaXxBIMAQ0EGx1mbCFniWAe8OEEeJtyLadTb5qUzgVQmADoZMR6arTCQjOtg8O/xNv+IfUL1n8LccpZUYQWg3FwekZlEwPBHCoOYCGj3c4fhb19OipVXBplgeW5ogyBcaT10tKp5fDOfQXEKGVokycxFhAtGlzIRMLXLaWYHeIN9RrfyWAxp8L6ribyBlAYYJi7TOhv2RHUA6WM0DzvJtbeJQ9DWxStUmmTuapP/ImuFUQ80WO0dzQf+X9F1uFGSOW4wQ6IJJJluaGvsPCdUH74GEZWODmExP8AV8X4iodmil/StgagbTZOkGYvqTtqlMTXILrCJMG411iQladWGSHgQcsDXrohYmuYMknTWe6G9iSiH8FxB0uHhEMIFmncCLi9pW/vLujP+HS/7VDo1fAbkWdv/UY+S3zXdPkf1VpGbyS7G+I5QYa7OC46SIk2N9PbYoNBxNg3Qnfp3/eqafhCXE6Q+dTpf8jHqVxlNzTLACNfiiZPf19ljlmkjpwwbYnnJkZQPc9PzI+aabhvARNsz7+Uj1TNLBZj4g1ua9nON5BMxTN5b+5sMsy+EOa4nO4QH6knUub+4S01oW8XszV4YXhoabnrlAsDuT3WBw6o14JbMSYblOpm0HWyaqYipna5xBABABgRJJO0TeUQ4lw/Cwjf4ddpgX801YPp2iOMoPc4uAIsBF9vJFoB8uzA/wCzqAR1c3uqdLGCPE6N4DAfO57ys4ipvnAAI1Y2fIePoAhNLQNu8qT8FRDZc9s7CRPmYNtxqCqjGsfNgIGuTLsY3AmyXZi4BDX3noBa95E+y0MQ6IdLpg/htGYGxjqE6oS+TdbH8NTohp2cd25RIPnMz3KJUpim6WuLfCTByyReDLYjUdfh7qPRPY7dPw36xomse9z3SxjrMiPD1ibHuEssmGKTNY7iZzkfFB1DXhxtY5mj81GxcOqudfygyZi/i8W3zTjuJuaQ11KmC2JMAu9djaPdKNcJc42LpOki/SyfoPZjD/HYuEnpG4791quyYeXETlkAdrmx/cL5kA/EPPL+90zVdIHLEydLAR216rJ1ZG6aeArWova4tM6wYJg7+Z0n0WuUxz2kuzOEQ0bXBgeK5VSrUeT8MAmRpp5RfSdd0oMWyXNqZWkAm5ibTqR0vC1TqMnaFweIzyReCQYGkxrEpyTAEH4wfhn4bmOh7qI/GNmzgGzcTfTuf6T7JrmtfkDXEmTnnKMpNrGfFP70RMUoT/6bsLPPM6O/tQG4UmnTYaeeCDAJpkCAMwgiNdEvWrVKbCQ5tho1okwNJBRW8YfVyhtPSZlsT1uRfRSlvQ29C9XDxLQw/EYaS4wLjTQ6aqjwzAtcWBzfC4OLrkfCfDJ206pZnEXNqHOwN2kt0vt2u4+gSWP4+Q/K0wAehi5F/lK0bfwif0+xBeaYDYOTQTOUg+OOn4ZSuEw9UNIqOzXnLmdl2Ohbd0kC3QoFWuW3JLpmcpk54JM6zNr7+ie5xYTLxLxm8V4En4Rf9jROpbFtqB8Xhhy845eYEudFQA5c3gsTM3ExuVKrU3gtfIh4L43kS0etpRcW+oWPcBY+QtP4QpAxTy7R2XKYmTsdJ0STro3pQoffA4y4QbXaSCInp+aE9ustcRq3W97za6apYeCc2YENBgANjqDbWEQMGaC0mdNtrad05eiHnNMkgHvPkdPZUGVS5gDmA3OoAMA2vbYpjlXhoibE+hOuvVHwtKh8TzGnhNQNP5kqMlDXHPloSGHpm0CQTM3ta0Jj7rT/AJW/2n9FvGYujIyZW9LuJNryYk3JKzzW/wBHu/8ARCYaQPE1Nemb5SgNxEHtprO4E+5+at8YwVKo3/2zHh3M1qFgaW5XZi0AyADEkgAATOqn8MwPMIpSHeFzg4ZLltN9QBzQM7QQx0FxB0JAWcNk/wCgKuIfowSDrJ2Frrjaj8sGjIJBMSCI0jaEzU4YabKZdUeOa1ztSIpNdlDn6/E7NAN/D3Eqmq5hiJDp8VTNmnbwtIA9S700QhZd9nKdbZzYi19fVMtAIIDJP+7MCIErgwTjSLzAAe2m2bF1QguLWiLwBJ2AjqFRo/Zqs1+WW8wSTTzAHlioaTqhJsGZhqDMEGIIKFSdA8Nj6jQ658cBwytIcO4m6xXxo/ExpM9GWi9tYRBwaoWtLX0yKv8AsCHxziASW0wWfEMpBDg28DUhSqdCtVAc1jnh0xYXEwTtNzl7m2qqb0K62M0arCSYGsdlULKEAwBe7WNfIaNNfCprOE1mm9MtBJjMWi+pEk2cOhRXcMdTEkg3vkqUnGPIOn5KHSkMPxNAtIaC0Ei5sY8ojfukqmDFuQYbYvJyhxINgC0AxEanyTOFr0Xkf6hAAiHNsLdgZ1/yjV+HOcP9NzXAAXAI1mx66fPZP9VQ/bROwo5WzHAGxcA4365gRFvn7BdxFwElgv8AFc+KOgEBum3mjnM0w4gERMxbf1XzgS4WJ1/CAJPw3iIt8z5pp0USPsPxRuUNPNyiwGamYvJF2W8kXDVmbZwL/E4ONhJIsGg/olxg3sflc1xsJDQdDeQQu4pthlbUb2cCTrNie0KZlbTRvx8YlsdqcRFR2bK1sQcoaMpG+aNzZR6lNjqhImSdL6mYA33HsE0MO918joA2g9+q5Qax1nHKZJLjJJNoBgbEW81TaXZnin6RnFYciQQ5ustcN/qLJamxrX6mO/TVWH8PpvJc2rRAiPicHE3gmWTPdM4XhEABuIbBgxLtZgE6AxKEqguSZDe6HeGb/wAsgadB+qC7FQ6C4zE3J0HdXMbgakEZqMxYio4+4c7RePxdN1LEf6jWuuC6DDSHDq0iNdk+AfkaL9TiTuS1nMt4jqNToSdZgn3S1CZuc1rTrrtKiYmpmPhaGibAOny1umMDjX03QQR2IFiYve+n1S4tC/JX0Vhh5Nwen7C0cI4Segvb99lxj3zqDP6bwj2ccrmOvMFjzHWIKP8AQf8ABGrh3ubLiBBGsbmLz6e6VOAIg5jMHy0hekweIp5iWsqsbABa18gluhfMgm09boxxxbmNSkx7AMxJa0gWHqN1a0qZ6bPN4TE1DU7Gc5LovBmBuIVAtAcSNJloLj4RMgd9vZDp8Voc1xNEGmC9zR8GziNxl1H9sReE598p1GyKFPKXAw6q6CJuBMzvfuitg8UgD8KSwvLtO99DoLklDzhsteAYBAtoSdQYg7ozshnI2m0kCC1z7QW6DQ/CfdAr8IYKOd+JAdFmcsm4cwASDuGTpZKZexrj6BUBLic9ptIb7bQLpu3Q/wBgWOBcOMvFOoyrp1bG4PiHQfJUuWf/AJaX/FZ+qTTGmia2vBfM+NjmkgCROtrTIkeTim+DY1tNlR0tNWo19OkHkNa3mSypiK1/AwMLmgEy7O8mALTKoJdE6Aj2JXKDwC4RMj9/RQtGj2eix/GKEvLa0BnLp0c/xFrabg/FGnq55IcWsP4q5c7+UZw3EqTarS19E1KbM7c72mmcRXe3lMc4nIWUAWvcRq5rmiAvOUeE1Hmzmw4wJm1jrbSxWTwosBkgg667yrv0hJ9Ivce4pSNNhpVQ59Ks5tF4OVzskPr4lzWxLq9VzSIAAZQEmYCDU+1Nd+XNVqDK7MPG4eInMDroCM3nfWIhVcIBEa3hO47h72Q52UyYGUn8Nryi3YSOMrVuJv5YJrvmoXMc0OdMNaG3y/AMry0RFi4blGxeLgRSrPPhOhLekhoGgsItI87rzwxDgwwYHQEr6lUJIgwcqTbGkqV8K01HQ8vdEkgu/EdXX8h7Jr+FnLLWyHSPE4SCDBiwuk8FSDiQZLg3WY09E5VY1lg6oC4AWcQJdfZwtJ6Ksd9oTq6YXFcCIc5/Ia3OXG+cNbJ+Jom0zYCRtA0SVV5psEfjvYmw1uT5/uEpyspj+WQPeTHS6xiMQabZJLr29djdH7aglp0BisE6o/OBmvcX2AG1xonMFhXgeI/DFriYI/IfNA4VxXxw9jXyLAkwPYgjTrunH1oMwk/4XPo9xLibXUwaYDXtMlpLhLMhGkxIJb7FSK2FeXOBIJIdETAgs1na/wA0TE8QuAGgB0zH/lYwmKis5rZBDRfzMn6BCRDcUN06T2ODnFou0kRp4jOutiPOw2U/EjIM0y3UGNTH6qhiHFxIcfqdfM91O4nw+acNOnXsk5Sk3AGHLi0OIi9/fZOiplgzvO3WY9+iSwuJloBaBAAtvAFz3V3g32YdiJaHhokAzO7gNI6pQayBMqS0R0tYAf8AlUsJxRga5tRrTlJguI1F9/PZExX2XqUgW80HKHEWMeG2iEOHZxle8kW0aPxQBF/3CJHUOtqMnniDTmhjNyNBOsRa+yA7ijgdALaxva4J9fdCx2C5Rc0GYLh7GFMfiSSGneYubfuE02S0kUHY4T3vPeV19QVBlJMnQzv3/fRSb5iP6oH+VSw2HdmAJGu3X1TWNehPKLYxSxlRnhBlsyJDbH3kiw9k/Xr1qrXA0y4OA+Cj0iDa1omU5RAbByU/7G3t3XMdxZ4gAloAsGwIjSIGnZbZePJLZjjni3o8txHhtYm1GoABtTcAb+SocG4UXMDaoxDDmsBSBGSBodc1vIeqt4LjVWwzGAD+J2uhNu82TP8AFHTo2LWlx6/1X29lhynZtwoBv2Xplk86s21powR0zXgj590V/wBm+ezK0ghvwuykXzGZAk6fXslnYx5AuOlgNiRr13XBiniYe4TcwY+ib8nwF4/oGt9lalBj4OVkHmOBPwierdIJnzR/4rS6s/t/wl8TiSWmS4iDZzifOeu6m/eW/wAjfY/qnjn9E8Ph/9k="/>
          <p:cNvSpPr txBox="1"/>
          <p:nvPr/>
        </p:nvSpPr>
        <p:spPr>
          <a:xfrm>
            <a:off x="0" y="-879475"/>
            <a:ext cx="2524125" cy="1809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20" name="Shape 220" descr="A daytime fire engulfing large trees"/>
          <p:cNvPicPr preferRelativeResize="0"/>
          <p:nvPr/>
        </p:nvPicPr>
        <p:blipFill rotWithShape="1">
          <a:blip r:embed="rId3">
            <a:alphaModFix/>
          </a:blip>
          <a:srcRect/>
          <a:stretch/>
        </p:blipFill>
        <p:spPr>
          <a:xfrm>
            <a:off x="381000" y="4648200"/>
            <a:ext cx="2857500" cy="1895428"/>
          </a:xfrm>
          <a:prstGeom prst="rect">
            <a:avLst/>
          </a:prstGeom>
          <a:noFill/>
          <a:ln>
            <a:noFill/>
          </a:ln>
        </p:spPr>
      </p:pic>
      <p:pic>
        <p:nvPicPr>
          <p:cNvPr id="221" name="Shape 221" descr="http://t2.gstatic.com/images?q=tbn:ANd9GcS3ilbA9F38ScbRoB0HhEVwFE3xeC6hM9WdvxPSX1t4SaJM5FGlew"/>
          <p:cNvPicPr preferRelativeResize="0"/>
          <p:nvPr/>
        </p:nvPicPr>
        <p:blipFill rotWithShape="1">
          <a:blip r:embed="rId4">
            <a:alphaModFix/>
          </a:blip>
          <a:srcRect/>
          <a:stretch/>
        </p:blipFill>
        <p:spPr>
          <a:xfrm>
            <a:off x="6409025" y="4463175"/>
            <a:ext cx="2408258" cy="1905000"/>
          </a:xfrm>
          <a:prstGeom prst="rect">
            <a:avLst/>
          </a:prstGeom>
          <a:noFill/>
          <a:ln>
            <a:noFill/>
          </a:ln>
        </p:spPr>
      </p:pic>
      <p:pic>
        <p:nvPicPr>
          <p:cNvPr id="222" name="Shape 222" descr="http://t3.gstatic.com/images?q=tbn:ANd9GcS2Ro2Wky54YOh69xVi9cCGdfc7G127XGS17NxMo9j-sc1rd4xpIQ"/>
          <p:cNvPicPr preferRelativeResize="0"/>
          <p:nvPr/>
        </p:nvPicPr>
        <p:blipFill rotWithShape="1">
          <a:blip r:embed="rId5">
            <a:alphaModFix/>
          </a:blip>
          <a:srcRect/>
          <a:stretch/>
        </p:blipFill>
        <p:spPr>
          <a:xfrm>
            <a:off x="3505200" y="4463175"/>
            <a:ext cx="2637128" cy="17326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914400" y="274637"/>
            <a:ext cx="7772400" cy="1143000"/>
          </a:xfrm>
          <a:prstGeom prst="rect">
            <a:avLst/>
          </a:prstGeom>
          <a:noFill/>
          <a:ln>
            <a:noFill/>
          </a:ln>
        </p:spPr>
        <p:txBody>
          <a:bodyPr wrap="square" lIns="91425" tIns="45700" rIns="91425" bIns="91425" anchor="b" anchorCtr="0">
            <a:noAutofit/>
          </a:bodyPr>
          <a:lstStyle/>
          <a:p>
            <a:pPr marL="0" marR="0" lvl="0" indent="0" algn="l"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Apple DEMO</a:t>
            </a:r>
          </a:p>
        </p:txBody>
      </p:sp>
      <p:sp>
        <p:nvSpPr>
          <p:cNvPr id="228" name="Shape 228"/>
          <p:cNvSpPr txBox="1">
            <a:spLocks noGrp="1"/>
          </p:cNvSpPr>
          <p:nvPr>
            <p:ph type="body" idx="1"/>
          </p:nvPr>
        </p:nvSpPr>
        <p:spPr>
          <a:xfrm>
            <a:off x="381000" y="1447800"/>
            <a:ext cx="5791200" cy="4953000"/>
          </a:xfrm>
          <a:prstGeom prst="rect">
            <a:avLst/>
          </a:prstGeom>
          <a:noFill/>
          <a:ln>
            <a:noFill/>
          </a:ln>
        </p:spPr>
        <p:txBody>
          <a:bodyPr wrap="square" lIns="91425" tIns="45700" rIns="91425" bIns="45700" anchor="t" anchorCtr="0">
            <a:noAutofit/>
          </a:bodyPr>
          <a:lstStyle/>
          <a:p>
            <a:pPr marL="273050" marR="0" lvl="0" indent="-285115" algn="l" rtl="0">
              <a:lnSpc>
                <a:spcPct val="90000"/>
              </a:lnSpc>
              <a:spcBef>
                <a:spcPts val="0"/>
              </a:spcBef>
              <a:spcAft>
                <a:spcPts val="0"/>
              </a:spcAft>
              <a:buClr>
                <a:schemeClr val="accent1"/>
              </a:buClr>
              <a:buSzPct val="100000"/>
              <a:buFont typeface="Noto Sans Symbols"/>
              <a:buChar char="●"/>
            </a:pPr>
            <a:r>
              <a:rPr lang="en-US" sz="2400" b="0" i="0" u="none" strike="noStrike" cap="none">
                <a:solidFill>
                  <a:schemeClr val="dk1"/>
                </a:solidFill>
                <a:latin typeface="Libre Baskerville"/>
                <a:ea typeface="Libre Baskerville"/>
                <a:cs typeface="Libre Baskerville"/>
                <a:sym typeface="Libre Baskerville"/>
              </a:rPr>
              <a:t>This image, dubbed by NASA as the “blue marble,” is the most detailed true-color image of the entire Earth to date. </a:t>
            </a:r>
          </a:p>
          <a:p>
            <a:pPr marL="273050" marR="0" lvl="0" indent="-285115" algn="l" rtl="0">
              <a:lnSpc>
                <a:spcPct val="90000"/>
              </a:lnSpc>
              <a:spcBef>
                <a:spcPts val="500"/>
              </a:spcBef>
              <a:spcAft>
                <a:spcPts val="0"/>
              </a:spcAft>
              <a:buClr>
                <a:schemeClr val="accent1"/>
              </a:buClr>
              <a:buSzPct val="100000"/>
              <a:buFont typeface="Noto Sans Symbols"/>
              <a:buChar char="●"/>
            </a:pPr>
            <a:r>
              <a:rPr lang="en-US" sz="2400" b="0" i="0" u="none" strike="noStrike" cap="none">
                <a:solidFill>
                  <a:schemeClr val="dk1"/>
                </a:solidFill>
                <a:latin typeface="Libre Baskerville"/>
                <a:ea typeface="Libre Baskerville"/>
                <a:cs typeface="Libre Baskerville"/>
                <a:sym typeface="Libre Baskerville"/>
              </a:rPr>
              <a:t>Below it we see an ordinary apple </a:t>
            </a:r>
          </a:p>
          <a:p>
            <a:pPr marL="273050" marR="0" lvl="0" indent="-273050" algn="l" rtl="0">
              <a:lnSpc>
                <a:spcPct val="90000"/>
              </a:lnSpc>
              <a:spcBef>
                <a:spcPts val="500"/>
              </a:spcBef>
              <a:spcAft>
                <a:spcPts val="0"/>
              </a:spcAft>
              <a:buClr>
                <a:schemeClr val="accent1"/>
              </a:buClr>
              <a:buSzPct val="25000"/>
              <a:buFont typeface="Noto Sans Symbols"/>
              <a:buNone/>
            </a:pPr>
            <a:r>
              <a:rPr lang="en-US" sz="2400" b="0" i="0" u="none" strike="noStrike" cap="none">
                <a:solidFill>
                  <a:schemeClr val="dk1"/>
                </a:solidFill>
                <a:latin typeface="Libre Baskerville"/>
                <a:ea typeface="Libre Baskerville"/>
                <a:cs typeface="Libre Baskerville"/>
                <a:sym typeface="Libre Baskerville"/>
              </a:rPr>
              <a:t>	(small).</a:t>
            </a:r>
          </a:p>
          <a:p>
            <a:pPr marL="273050" marR="0" lvl="0" indent="-285115" algn="l" rtl="0">
              <a:lnSpc>
                <a:spcPct val="90000"/>
              </a:lnSpc>
              <a:spcBef>
                <a:spcPts val="500"/>
              </a:spcBef>
              <a:spcAft>
                <a:spcPts val="0"/>
              </a:spcAft>
              <a:buClr>
                <a:schemeClr val="accent1"/>
              </a:buClr>
              <a:buSzPct val="100000"/>
              <a:buFont typeface="Noto Sans Symbols"/>
              <a:buChar char="●"/>
            </a:pPr>
            <a:r>
              <a:rPr lang="en-US" sz="2400" b="0" i="0" u="none" strike="noStrike" cap="none">
                <a:solidFill>
                  <a:schemeClr val="dk1"/>
                </a:solidFill>
                <a:latin typeface="Libre Baskerville"/>
                <a:ea typeface="Libre Baskerville"/>
                <a:cs typeface="Libre Baskerville"/>
                <a:sym typeface="Libre Baskerville"/>
              </a:rPr>
              <a:t>The diameter of the earth at the equator is 7,926.41 miles (12,756.32 kilometers)</a:t>
            </a:r>
          </a:p>
          <a:p>
            <a:pPr marL="273050" marR="0" lvl="0" indent="-285115" algn="l" rtl="0">
              <a:lnSpc>
                <a:spcPct val="90000"/>
              </a:lnSpc>
              <a:spcBef>
                <a:spcPts val="500"/>
              </a:spcBef>
              <a:spcAft>
                <a:spcPts val="0"/>
              </a:spcAft>
              <a:buClr>
                <a:schemeClr val="accent1"/>
              </a:buClr>
              <a:buSzPct val="100000"/>
              <a:buFont typeface="Noto Sans Symbols"/>
              <a:buChar char="●"/>
            </a:pPr>
            <a:r>
              <a:rPr lang="en-US" sz="2400" b="0" i="0" u="none" strike="noStrike" cap="none">
                <a:solidFill>
                  <a:schemeClr val="dk1"/>
                </a:solidFill>
                <a:latin typeface="Libre Baskerville"/>
                <a:ea typeface="Libre Baskerville"/>
                <a:cs typeface="Libre Baskerville"/>
                <a:sym typeface="Libre Baskerville"/>
              </a:rPr>
              <a:t>Suppose the Earth were the size of an apple, about 3 inches across. </a:t>
            </a:r>
            <a:r>
              <a:rPr lang="en-US" sz="2400" b="1" i="0" u="none" strike="noStrike" cap="none">
                <a:solidFill>
                  <a:schemeClr val="dk1"/>
                </a:solidFill>
                <a:latin typeface="Libre Baskerville"/>
                <a:ea typeface="Libre Baskerville"/>
                <a:cs typeface="Libre Baskerville"/>
                <a:sym typeface="Libre Baskerville"/>
              </a:rPr>
              <a:t>If Earth were the size of an apple, the atmosphere would be no thicker than the apple skin!</a:t>
            </a:r>
          </a:p>
          <a:p>
            <a:pPr marL="273050" marR="0" lvl="0" indent="-273050" algn="l" rtl="0">
              <a:spcBef>
                <a:spcPts val="575"/>
              </a:spcBef>
              <a:spcAft>
                <a:spcPts val="0"/>
              </a:spcAft>
              <a:buClr>
                <a:schemeClr val="accent1"/>
              </a:buClr>
              <a:buSzPct val="92083"/>
              <a:buFont typeface="Noto Sans Symbols"/>
              <a:buNone/>
            </a:pPr>
            <a:endParaRPr sz="2400" b="0" i="0" u="none">
              <a:solidFill>
                <a:schemeClr val="dk1"/>
              </a:solidFill>
              <a:latin typeface="Libre Baskerville"/>
              <a:ea typeface="Libre Baskerville"/>
              <a:cs typeface="Libre Baskerville"/>
              <a:sym typeface="Libre Baskerville"/>
            </a:endParaRPr>
          </a:p>
        </p:txBody>
      </p:sp>
      <p:pic>
        <p:nvPicPr>
          <p:cNvPr id="229" name="Shape 229" descr="http://regionalworkbench.org/USP2/jpegs/Blue_Marble_globe_west_300.jpg"/>
          <p:cNvPicPr preferRelativeResize="0"/>
          <p:nvPr/>
        </p:nvPicPr>
        <p:blipFill rotWithShape="1">
          <a:blip r:embed="rId3">
            <a:alphaModFix/>
          </a:blip>
          <a:srcRect/>
          <a:stretch/>
        </p:blipFill>
        <p:spPr>
          <a:xfrm>
            <a:off x="6096000" y="381000"/>
            <a:ext cx="2857500" cy="2857500"/>
          </a:xfrm>
          <a:prstGeom prst="rect">
            <a:avLst/>
          </a:prstGeom>
          <a:noFill/>
          <a:ln>
            <a:noFill/>
          </a:ln>
        </p:spPr>
      </p:pic>
      <p:pic>
        <p:nvPicPr>
          <p:cNvPr id="230" name="Shape 230" descr="http://regionalworkbench.org/USP2/jpegs/apple_fuji_small.jpg"/>
          <p:cNvPicPr preferRelativeResize="0"/>
          <p:nvPr/>
        </p:nvPicPr>
        <p:blipFill rotWithShape="1">
          <a:blip r:embed="rId4">
            <a:alphaModFix/>
          </a:blip>
          <a:srcRect/>
          <a:stretch/>
        </p:blipFill>
        <p:spPr>
          <a:xfrm>
            <a:off x="6096000" y="3962400"/>
            <a:ext cx="2857500" cy="26171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48450" y="214304"/>
            <a:ext cx="7772400" cy="758100"/>
          </a:xfrm>
          <a:prstGeom prst="rect">
            <a:avLst/>
          </a:prstGeom>
          <a:noFill/>
          <a:ln>
            <a:noFill/>
          </a:ln>
        </p:spPr>
        <p:txBody>
          <a:bodyPr wrap="square"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Apple DEMO</a:t>
            </a:r>
          </a:p>
        </p:txBody>
      </p:sp>
      <p:sp>
        <p:nvSpPr>
          <p:cNvPr id="236" name="Shape 236"/>
          <p:cNvSpPr txBox="1">
            <a:spLocks noGrp="1"/>
          </p:cNvSpPr>
          <p:nvPr>
            <p:ph type="body" idx="1"/>
          </p:nvPr>
        </p:nvSpPr>
        <p:spPr>
          <a:xfrm>
            <a:off x="251300" y="972400"/>
            <a:ext cx="6705600" cy="52578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25000"/>
              <a:buFont typeface="Noto Sans Symbols"/>
              <a:buNone/>
            </a:pPr>
            <a:r>
              <a:rPr lang="en-US" sz="2400" b="0" i="0" u="none">
                <a:solidFill>
                  <a:schemeClr val="dk1"/>
                </a:solidFill>
                <a:latin typeface="Libre Baskerville"/>
                <a:ea typeface="Libre Baskerville"/>
                <a:cs typeface="Libre Baskerville"/>
                <a:sym typeface="Libre Baskerville"/>
              </a:rPr>
              <a:t>Hypothesis:</a:t>
            </a:r>
          </a:p>
          <a:p>
            <a:pPr marL="273050" marR="0" lvl="0" indent="-273050" algn="l" rtl="0">
              <a:lnSpc>
                <a:spcPct val="100000"/>
              </a:lnSpc>
              <a:spcBef>
                <a:spcPts val="500"/>
              </a:spcBef>
              <a:spcAft>
                <a:spcPts val="0"/>
              </a:spcAft>
              <a:buClr>
                <a:schemeClr val="accent1"/>
              </a:buClr>
              <a:buSzPct val="25000"/>
              <a:buFont typeface="Noto Sans Symbols"/>
              <a:buNone/>
            </a:pPr>
            <a:r>
              <a:rPr lang="en-US" sz="2400" b="0" i="0" u="none">
                <a:solidFill>
                  <a:schemeClr val="dk1"/>
                </a:solidFill>
                <a:latin typeface="Libre Baskerville"/>
                <a:ea typeface="Libre Baskerville"/>
                <a:cs typeface="Libre Baskerville"/>
                <a:sym typeface="Libre Baskerville"/>
              </a:rPr>
              <a:t>If we peel the apple and let it sit for a couple days, </a:t>
            </a:r>
          </a:p>
          <a:p>
            <a:pPr marL="273050" marR="0" lvl="0" indent="-273050" algn="l" rtl="0">
              <a:lnSpc>
                <a:spcPct val="100000"/>
              </a:lnSpc>
              <a:spcBef>
                <a:spcPts val="500"/>
              </a:spcBef>
              <a:spcAft>
                <a:spcPts val="0"/>
              </a:spcAft>
              <a:buClr>
                <a:schemeClr val="accent1"/>
              </a:buClr>
              <a:buSzPct val="25000"/>
              <a:buFont typeface="Noto Sans Symbols"/>
              <a:buNone/>
            </a:pPr>
            <a:r>
              <a:rPr lang="en-US" sz="2400" b="0" i="0" u="none">
                <a:solidFill>
                  <a:schemeClr val="dk1"/>
                </a:solidFill>
                <a:latin typeface="Libre Baskerville"/>
                <a:ea typeface="Libre Baskerville"/>
                <a:cs typeface="Libre Baskerville"/>
                <a:sym typeface="Libre Baskerville"/>
              </a:rPr>
              <a:t>then the mass of the apple will ____________. </a:t>
            </a:r>
          </a:p>
          <a:p>
            <a:pPr marL="273050" marR="0" lvl="0" indent="-273050" algn="l" rtl="0">
              <a:lnSpc>
                <a:spcPct val="100000"/>
              </a:lnSpc>
              <a:spcBef>
                <a:spcPts val="500"/>
              </a:spcBef>
              <a:spcAft>
                <a:spcPts val="0"/>
              </a:spcAft>
              <a:buClr>
                <a:schemeClr val="accent1"/>
              </a:buClr>
              <a:buSzPct val="25000"/>
              <a:buFont typeface="Noto Sans Symbols"/>
              <a:buNone/>
            </a:pPr>
            <a:r>
              <a:rPr lang="en-US" sz="2400" b="0" i="0" u="none">
                <a:solidFill>
                  <a:schemeClr val="dk1"/>
                </a:solidFill>
                <a:latin typeface="Libre Baskerville"/>
                <a:ea typeface="Libre Baskerville"/>
                <a:cs typeface="Libre Baskerville"/>
                <a:sym typeface="Libre Baskerville"/>
              </a:rPr>
              <a:t>Procedure:</a:t>
            </a:r>
          </a:p>
          <a:p>
            <a:pPr marL="273050" marR="0" lvl="0" indent="-270510" algn="l" rtl="0">
              <a:lnSpc>
                <a:spcPct val="100000"/>
              </a:lnSpc>
              <a:spcBef>
                <a:spcPts val="500"/>
              </a:spcBef>
              <a:spcAft>
                <a:spcPts val="0"/>
              </a:spcAft>
              <a:buClr>
                <a:schemeClr val="accent1"/>
              </a:buClr>
              <a:buSzPct val="100000"/>
              <a:buFont typeface="Source Sans Pro"/>
              <a:buAutoNum type="arabicPeriod"/>
            </a:pPr>
            <a:r>
              <a:rPr lang="en-US" sz="2000" b="0" i="0" u="none">
                <a:solidFill>
                  <a:schemeClr val="dk1"/>
                </a:solidFill>
                <a:latin typeface="Libre Baskerville"/>
                <a:ea typeface="Libre Baskerville"/>
                <a:cs typeface="Libre Baskerville"/>
                <a:sym typeface="Libre Baskerville"/>
              </a:rPr>
              <a:t>Weigh an apple on the scale and record its mass below.</a:t>
            </a:r>
          </a:p>
          <a:p>
            <a:pPr marL="273050" marR="0" lvl="0" indent="-270510" algn="l" rtl="0">
              <a:lnSpc>
                <a:spcPct val="100000"/>
              </a:lnSpc>
              <a:spcBef>
                <a:spcPts val="500"/>
              </a:spcBef>
              <a:spcAft>
                <a:spcPts val="0"/>
              </a:spcAft>
              <a:buClr>
                <a:schemeClr val="accent1"/>
              </a:buClr>
              <a:buSzPct val="100000"/>
              <a:buFont typeface="Source Sans Pro"/>
              <a:buAutoNum type="arabicPeriod"/>
            </a:pPr>
            <a:r>
              <a:rPr lang="en-US" sz="2000" b="0" i="0" u="none">
                <a:solidFill>
                  <a:schemeClr val="dk1"/>
                </a:solidFill>
                <a:latin typeface="Libre Baskerville"/>
                <a:ea typeface="Libre Baskerville"/>
                <a:cs typeface="Libre Baskerville"/>
                <a:sym typeface="Libre Baskerville"/>
              </a:rPr>
              <a:t>Peel the apple and weigh its mass below.</a:t>
            </a:r>
          </a:p>
          <a:p>
            <a:pPr marL="273050" marR="0" lvl="0" indent="-270510" algn="l" rtl="0">
              <a:lnSpc>
                <a:spcPct val="100000"/>
              </a:lnSpc>
              <a:spcBef>
                <a:spcPts val="500"/>
              </a:spcBef>
              <a:spcAft>
                <a:spcPts val="0"/>
              </a:spcAft>
              <a:buClr>
                <a:schemeClr val="accent1"/>
              </a:buClr>
              <a:buSzPct val="100000"/>
              <a:buFont typeface="Source Sans Pro"/>
              <a:buAutoNum type="arabicPeriod"/>
            </a:pPr>
            <a:r>
              <a:rPr lang="en-US" sz="2000" b="0" i="0" u="none">
                <a:solidFill>
                  <a:schemeClr val="dk1"/>
                </a:solidFill>
                <a:latin typeface="Libre Baskerville"/>
                <a:ea typeface="Libre Baskerville"/>
                <a:cs typeface="Libre Baskerville"/>
                <a:sym typeface="Libre Baskerville"/>
              </a:rPr>
              <a:t>Wait two days while the apple sits in the room </a:t>
            </a:r>
          </a:p>
          <a:p>
            <a:pPr marL="273050" marR="0" lvl="0" indent="-273050" algn="l" rtl="0">
              <a:lnSpc>
                <a:spcPct val="100000"/>
              </a:lnSpc>
              <a:spcBef>
                <a:spcPts val="500"/>
              </a:spcBef>
              <a:spcAft>
                <a:spcPts val="0"/>
              </a:spcAft>
              <a:buClr>
                <a:schemeClr val="accent1"/>
              </a:buClr>
              <a:buSzPct val="25000"/>
              <a:buFont typeface="Noto Sans Symbols"/>
              <a:buNone/>
            </a:pPr>
            <a:r>
              <a:rPr lang="en-US" sz="2000" b="0" i="0" u="none">
                <a:solidFill>
                  <a:schemeClr val="dk1"/>
                </a:solidFill>
                <a:latin typeface="Libre Baskerville"/>
                <a:ea typeface="Libre Baskerville"/>
                <a:cs typeface="Libre Baskerville"/>
                <a:sym typeface="Libre Baskerville"/>
              </a:rPr>
              <a:t>	and then record its mass below.</a:t>
            </a:r>
          </a:p>
          <a:p>
            <a:pPr marL="273050" marR="0" lvl="0" indent="-273050" algn="l" rtl="0">
              <a:lnSpc>
                <a:spcPct val="100000"/>
              </a:lnSpc>
              <a:spcBef>
                <a:spcPts val="500"/>
              </a:spcBef>
              <a:spcAft>
                <a:spcPts val="0"/>
              </a:spcAft>
              <a:buClr>
                <a:schemeClr val="accent1"/>
              </a:buClr>
              <a:buSzPct val="25000"/>
              <a:buFont typeface="Noto Sans Symbols"/>
              <a:buNone/>
            </a:pPr>
            <a:r>
              <a:rPr lang="en-US" sz="2000" b="0" i="0" u="none">
                <a:solidFill>
                  <a:schemeClr val="dk1"/>
                </a:solidFill>
                <a:latin typeface="Libre Baskerville"/>
                <a:ea typeface="Libre Baskerville"/>
                <a:cs typeface="Libre Baskerville"/>
                <a:sym typeface="Libre Baskerville"/>
              </a:rPr>
              <a:t> Data</a:t>
            </a:r>
          </a:p>
          <a:p>
            <a:pPr marL="273050" marR="0" lvl="0" indent="-270510" algn="l" rtl="0">
              <a:lnSpc>
                <a:spcPct val="100000"/>
              </a:lnSpc>
              <a:spcBef>
                <a:spcPts val="500"/>
              </a:spcBef>
              <a:spcAft>
                <a:spcPts val="0"/>
              </a:spcAft>
              <a:buClr>
                <a:schemeClr val="accent1"/>
              </a:buClr>
              <a:buSzPct val="100000"/>
              <a:buFont typeface="Noto Sans Symbols"/>
              <a:buChar char="●"/>
            </a:pPr>
            <a:r>
              <a:rPr lang="en-US" sz="2000" b="0" i="0" u="none">
                <a:solidFill>
                  <a:schemeClr val="dk1"/>
                </a:solidFill>
                <a:latin typeface="Libre Baskerville"/>
                <a:ea typeface="Libre Baskerville"/>
                <a:cs typeface="Libre Baskerville"/>
                <a:sym typeface="Libre Baskerville"/>
              </a:rPr>
              <a:t>Mass of Apple _____</a:t>
            </a:r>
          </a:p>
          <a:p>
            <a:pPr marL="273050" marR="0" lvl="0" indent="-270510" algn="l" rtl="0">
              <a:lnSpc>
                <a:spcPct val="100000"/>
              </a:lnSpc>
              <a:spcBef>
                <a:spcPts val="500"/>
              </a:spcBef>
              <a:spcAft>
                <a:spcPts val="0"/>
              </a:spcAft>
              <a:buClr>
                <a:schemeClr val="accent1"/>
              </a:buClr>
              <a:buSzPct val="100000"/>
              <a:buFont typeface="Noto Sans Symbols"/>
              <a:buChar char="●"/>
            </a:pPr>
            <a:r>
              <a:rPr lang="en-US" sz="2000" b="0" i="0" u="none">
                <a:solidFill>
                  <a:schemeClr val="dk1"/>
                </a:solidFill>
                <a:latin typeface="Libre Baskerville"/>
                <a:ea typeface="Libre Baskerville"/>
                <a:cs typeface="Libre Baskerville"/>
                <a:sym typeface="Libre Baskerville"/>
              </a:rPr>
              <a:t>Mass of Peeled Apple _____</a:t>
            </a:r>
          </a:p>
          <a:p>
            <a:pPr marL="273050" marR="0" lvl="0" indent="-270510" algn="l" rtl="0">
              <a:lnSpc>
                <a:spcPct val="100000"/>
              </a:lnSpc>
              <a:spcBef>
                <a:spcPts val="500"/>
              </a:spcBef>
              <a:spcAft>
                <a:spcPts val="0"/>
              </a:spcAft>
              <a:buClr>
                <a:schemeClr val="accent1"/>
              </a:buClr>
              <a:buSzPct val="100000"/>
              <a:buFont typeface="Noto Sans Symbols"/>
              <a:buChar char="●"/>
            </a:pPr>
            <a:r>
              <a:rPr lang="en-US" sz="2000" b="0" i="0" u="none">
                <a:solidFill>
                  <a:schemeClr val="dk1"/>
                </a:solidFill>
                <a:latin typeface="Libre Baskerville"/>
                <a:ea typeface="Libre Baskerville"/>
                <a:cs typeface="Libre Baskerville"/>
                <a:sym typeface="Libre Baskerville"/>
              </a:rPr>
              <a:t>Mass of Peeled Apple after 2 days _____</a:t>
            </a:r>
          </a:p>
        </p:txBody>
      </p:sp>
      <p:pic>
        <p:nvPicPr>
          <p:cNvPr id="237" name="Shape 237" descr="http://regionalworkbench.org/USP2/jpegs/Blue_Marble_globe_west_300.jpg"/>
          <p:cNvPicPr preferRelativeResize="0"/>
          <p:nvPr/>
        </p:nvPicPr>
        <p:blipFill rotWithShape="1">
          <a:blip r:embed="rId3">
            <a:alphaModFix/>
          </a:blip>
          <a:srcRect/>
          <a:stretch/>
        </p:blipFill>
        <p:spPr>
          <a:xfrm>
            <a:off x="6096000" y="381000"/>
            <a:ext cx="2857500" cy="2857500"/>
          </a:xfrm>
          <a:prstGeom prst="rect">
            <a:avLst/>
          </a:prstGeom>
          <a:noFill/>
          <a:ln>
            <a:noFill/>
          </a:ln>
        </p:spPr>
      </p:pic>
      <p:pic>
        <p:nvPicPr>
          <p:cNvPr id="238" name="Shape 238" descr="http://regionalworkbench.org/USP2/jpegs/apple_fuji_small.jpg"/>
          <p:cNvPicPr preferRelativeResize="0"/>
          <p:nvPr/>
        </p:nvPicPr>
        <p:blipFill rotWithShape="1">
          <a:blip r:embed="rId4">
            <a:alphaModFix/>
          </a:blip>
          <a:srcRect/>
          <a:stretch/>
        </p:blipFill>
        <p:spPr>
          <a:xfrm>
            <a:off x="6096000" y="3962400"/>
            <a:ext cx="2857500" cy="26171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914400" y="280255"/>
            <a:ext cx="7772400" cy="708600"/>
          </a:xfrm>
          <a:prstGeom prst="rect">
            <a:avLst/>
          </a:prstGeom>
          <a:noFill/>
          <a:ln>
            <a:noFill/>
          </a:ln>
        </p:spPr>
        <p:txBody>
          <a:bodyPr wrap="square"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Apple DEMO</a:t>
            </a:r>
          </a:p>
        </p:txBody>
      </p:sp>
      <p:sp>
        <p:nvSpPr>
          <p:cNvPr id="244" name="Shape 244"/>
          <p:cNvSpPr txBox="1">
            <a:spLocks noGrp="1"/>
          </p:cNvSpPr>
          <p:nvPr>
            <p:ph type="body" idx="1"/>
          </p:nvPr>
        </p:nvSpPr>
        <p:spPr>
          <a:xfrm>
            <a:off x="228600" y="914400"/>
            <a:ext cx="6019800" cy="5029200"/>
          </a:xfrm>
          <a:prstGeom prst="rect">
            <a:avLst/>
          </a:prstGeom>
          <a:noFill/>
          <a:ln>
            <a:noFill/>
          </a:ln>
        </p:spPr>
        <p:txBody>
          <a:bodyPr wrap="square" lIns="91425" tIns="45700" rIns="91425" bIns="45700" anchor="t" anchorCtr="0">
            <a:noAutofit/>
          </a:bodyPr>
          <a:lstStyle/>
          <a:p>
            <a:pPr marL="273050" marR="0" lvl="0" indent="-273050" algn="l" rtl="0">
              <a:lnSpc>
                <a:spcPct val="90000"/>
              </a:lnSpc>
              <a:spcBef>
                <a:spcPts val="0"/>
              </a:spcBef>
              <a:spcAft>
                <a:spcPts val="0"/>
              </a:spcAft>
              <a:buClr>
                <a:schemeClr val="accent1"/>
              </a:buClr>
              <a:buSzPct val="25000"/>
              <a:buFont typeface="Noto Sans Symbols"/>
              <a:buNone/>
            </a:pPr>
            <a:r>
              <a:rPr lang="en-US" sz="2600" b="0" i="0" u="none">
                <a:solidFill>
                  <a:schemeClr val="dk1"/>
                </a:solidFill>
                <a:latin typeface="Libre Baskerville"/>
                <a:ea typeface="Libre Baskerville"/>
                <a:cs typeface="Libre Baskerville"/>
                <a:sym typeface="Libre Baskerville"/>
              </a:rPr>
              <a:t>Analysis:</a:t>
            </a:r>
          </a:p>
          <a:p>
            <a:pPr marL="273050" marR="0" lvl="0" indent="-273050" algn="l" rtl="0">
              <a:lnSpc>
                <a:spcPct val="90000"/>
              </a:lnSpc>
              <a:spcBef>
                <a:spcPts val="500"/>
              </a:spcBef>
              <a:spcAft>
                <a:spcPts val="0"/>
              </a:spcAft>
              <a:buClr>
                <a:schemeClr val="accent1"/>
              </a:buClr>
              <a:buSzPct val="25000"/>
              <a:buFont typeface="Noto Sans Symbols"/>
              <a:buNone/>
            </a:pPr>
            <a:r>
              <a:rPr lang="en-US" sz="2600" b="0" i="0" u="none">
                <a:solidFill>
                  <a:schemeClr val="dk1"/>
                </a:solidFill>
                <a:latin typeface="Libre Baskerville"/>
                <a:ea typeface="Libre Baskerville"/>
                <a:cs typeface="Libre Baskerville"/>
                <a:sym typeface="Libre Baskerville"/>
              </a:rPr>
              <a:t>	Subtract the mass of the peeled apple from the 2 day old apple to find the change in mass of the apple.</a:t>
            </a:r>
          </a:p>
          <a:p>
            <a:pPr marL="273050" marR="0" lvl="0" indent="-273050" algn="l" rtl="0">
              <a:lnSpc>
                <a:spcPct val="90000"/>
              </a:lnSpc>
              <a:spcBef>
                <a:spcPts val="500"/>
              </a:spcBef>
              <a:spcAft>
                <a:spcPts val="0"/>
              </a:spcAft>
              <a:buClr>
                <a:schemeClr val="accent1"/>
              </a:buClr>
              <a:buSzPct val="25000"/>
              <a:buFont typeface="Noto Sans Symbols"/>
              <a:buNone/>
            </a:pPr>
            <a:r>
              <a:rPr lang="en-US" sz="2600" b="0" i="0" u="none">
                <a:solidFill>
                  <a:schemeClr val="dk1"/>
                </a:solidFill>
                <a:latin typeface="Libre Baskerville"/>
                <a:ea typeface="Libre Baskerville"/>
                <a:cs typeface="Libre Baskerville"/>
                <a:sym typeface="Libre Baskerville"/>
              </a:rPr>
              <a:t>	Change in Mass of Apple _____</a:t>
            </a:r>
          </a:p>
          <a:p>
            <a:pPr marL="273050" marR="0" lvl="0" indent="-273050" algn="l" rtl="0">
              <a:lnSpc>
                <a:spcPct val="90000"/>
              </a:lnSpc>
              <a:spcBef>
                <a:spcPts val="500"/>
              </a:spcBef>
              <a:spcAft>
                <a:spcPts val="0"/>
              </a:spcAft>
              <a:buClr>
                <a:schemeClr val="accent1"/>
              </a:buClr>
              <a:buSzPct val="25000"/>
              <a:buFont typeface="Noto Sans Symbols"/>
              <a:buNone/>
            </a:pPr>
            <a:r>
              <a:rPr lang="en-US" sz="2600" b="0" i="0" u="none">
                <a:solidFill>
                  <a:schemeClr val="dk1"/>
                </a:solidFill>
                <a:latin typeface="Libre Baskerville"/>
                <a:ea typeface="Libre Baskerville"/>
                <a:cs typeface="Libre Baskerville"/>
                <a:sym typeface="Libre Baskerville"/>
              </a:rPr>
              <a:t> </a:t>
            </a:r>
          </a:p>
          <a:p>
            <a:pPr marL="273050" marR="0" lvl="0" indent="-273050" algn="l" rtl="0">
              <a:lnSpc>
                <a:spcPct val="90000"/>
              </a:lnSpc>
              <a:spcBef>
                <a:spcPts val="500"/>
              </a:spcBef>
              <a:spcAft>
                <a:spcPts val="0"/>
              </a:spcAft>
              <a:buClr>
                <a:schemeClr val="accent1"/>
              </a:buClr>
              <a:buSzPct val="25000"/>
              <a:buFont typeface="Noto Sans Symbols"/>
              <a:buNone/>
            </a:pPr>
            <a:r>
              <a:rPr lang="en-US" sz="2600" b="0" i="0" u="none">
                <a:solidFill>
                  <a:schemeClr val="dk1"/>
                </a:solidFill>
                <a:latin typeface="Libre Baskerville"/>
                <a:ea typeface="Libre Baskerville"/>
                <a:cs typeface="Libre Baskerville"/>
                <a:sym typeface="Libre Baskerville"/>
              </a:rPr>
              <a:t>Conclusion:</a:t>
            </a:r>
          </a:p>
          <a:p>
            <a:pPr marL="273050" marR="0" lvl="0" indent="-273050" algn="l" rtl="0">
              <a:lnSpc>
                <a:spcPct val="90000"/>
              </a:lnSpc>
              <a:spcBef>
                <a:spcPts val="500"/>
              </a:spcBef>
              <a:spcAft>
                <a:spcPts val="0"/>
              </a:spcAft>
              <a:buClr>
                <a:schemeClr val="accent1"/>
              </a:buClr>
              <a:buSzPct val="85000"/>
              <a:buFont typeface="Source Sans Pro"/>
              <a:buAutoNum type="arabicPeriod"/>
            </a:pPr>
            <a:r>
              <a:rPr lang="en-US" sz="2600" b="0" i="0" u="none">
                <a:solidFill>
                  <a:schemeClr val="dk1"/>
                </a:solidFill>
                <a:latin typeface="Libre Baskerville"/>
                <a:ea typeface="Libre Baskerville"/>
                <a:cs typeface="Libre Baskerville"/>
                <a:sym typeface="Libre Baskerville"/>
              </a:rPr>
              <a:t>Write a two sentence summary about your results.</a:t>
            </a:r>
          </a:p>
          <a:p>
            <a:pPr marL="273050" marR="0" lvl="0" indent="-273050" algn="l" rtl="0">
              <a:lnSpc>
                <a:spcPct val="90000"/>
              </a:lnSpc>
              <a:spcBef>
                <a:spcPts val="500"/>
              </a:spcBef>
              <a:spcAft>
                <a:spcPts val="0"/>
              </a:spcAft>
              <a:buClr>
                <a:schemeClr val="accent1"/>
              </a:buClr>
              <a:buSzPct val="85000"/>
              <a:buFont typeface="Source Sans Pro"/>
              <a:buAutoNum type="arabicPeriod"/>
            </a:pPr>
            <a:r>
              <a:rPr lang="en-US" sz="2600" b="0" i="0" u="none">
                <a:solidFill>
                  <a:schemeClr val="dk1"/>
                </a:solidFill>
                <a:latin typeface="Libre Baskerville"/>
                <a:ea typeface="Libre Baskerville"/>
                <a:cs typeface="Libre Baskerville"/>
                <a:sym typeface="Libre Baskerville"/>
              </a:rPr>
              <a:t> Was your hypothesis correct?</a:t>
            </a:r>
          </a:p>
          <a:p>
            <a:pPr marL="273050" marR="0" lvl="0" indent="-273050" algn="l" rtl="0">
              <a:lnSpc>
                <a:spcPct val="90000"/>
              </a:lnSpc>
              <a:spcBef>
                <a:spcPts val="500"/>
              </a:spcBef>
              <a:spcAft>
                <a:spcPts val="0"/>
              </a:spcAft>
              <a:buClr>
                <a:schemeClr val="accent1"/>
              </a:buClr>
              <a:buSzPct val="85000"/>
              <a:buFont typeface="Source Sans Pro"/>
              <a:buAutoNum type="arabicPeriod"/>
            </a:pPr>
            <a:r>
              <a:rPr lang="en-US" sz="2600" b="0" i="0" u="none">
                <a:solidFill>
                  <a:schemeClr val="dk1"/>
                </a:solidFill>
                <a:latin typeface="Libre Baskerville"/>
                <a:ea typeface="Libre Baskerville"/>
                <a:cs typeface="Libre Baskerville"/>
                <a:sym typeface="Libre Baskerville"/>
              </a:rPr>
              <a:t> How do you think the apple compares to our atmosphere?</a:t>
            </a:r>
          </a:p>
          <a:p>
            <a:pPr marL="273050" marR="0" lvl="0" indent="-273050" algn="l" rtl="0">
              <a:spcBef>
                <a:spcPts val="575"/>
              </a:spcBef>
              <a:spcAft>
                <a:spcPts val="0"/>
              </a:spcAft>
              <a:buClr>
                <a:schemeClr val="accent1"/>
              </a:buClr>
              <a:buSzPct val="85000"/>
              <a:buFont typeface="Noto Sans Symbols"/>
              <a:buNone/>
            </a:pPr>
            <a:endParaRPr sz="2600" b="0" i="0" u="none">
              <a:solidFill>
                <a:schemeClr val="dk1"/>
              </a:solidFill>
              <a:latin typeface="Libre Baskerville"/>
              <a:ea typeface="Libre Baskerville"/>
              <a:cs typeface="Libre Baskerville"/>
              <a:sym typeface="Libre Baskerville"/>
            </a:endParaRPr>
          </a:p>
        </p:txBody>
      </p:sp>
      <p:pic>
        <p:nvPicPr>
          <p:cNvPr id="245" name="Shape 245" descr="http://regionalworkbench.org/USP2/jpegs/Blue_Marble_globe_west_300.jpg"/>
          <p:cNvPicPr preferRelativeResize="0"/>
          <p:nvPr/>
        </p:nvPicPr>
        <p:blipFill rotWithShape="1">
          <a:blip r:embed="rId3">
            <a:alphaModFix/>
          </a:blip>
          <a:srcRect/>
          <a:stretch/>
        </p:blipFill>
        <p:spPr>
          <a:xfrm>
            <a:off x="6096000" y="381000"/>
            <a:ext cx="2857500" cy="2857500"/>
          </a:xfrm>
          <a:prstGeom prst="rect">
            <a:avLst/>
          </a:prstGeom>
          <a:noFill/>
          <a:ln>
            <a:noFill/>
          </a:ln>
        </p:spPr>
      </p:pic>
      <p:pic>
        <p:nvPicPr>
          <p:cNvPr id="246" name="Shape 246" descr="http://regionalworkbench.org/USP2/jpegs/apple_fuji_small.jpg"/>
          <p:cNvPicPr preferRelativeResize="0"/>
          <p:nvPr/>
        </p:nvPicPr>
        <p:blipFill rotWithShape="1">
          <a:blip r:embed="rId4">
            <a:alphaModFix/>
          </a:blip>
          <a:srcRect/>
          <a:stretch/>
        </p:blipFill>
        <p:spPr>
          <a:xfrm>
            <a:off x="6096000" y="3962400"/>
            <a:ext cx="2857500" cy="26171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914400" y="274637"/>
            <a:ext cx="7772400" cy="715962"/>
          </a:xfrm>
          <a:prstGeom prst="rect">
            <a:avLst/>
          </a:prstGeom>
          <a:noFill/>
          <a:ln>
            <a:noFill/>
          </a:ln>
        </p:spPr>
        <p:txBody>
          <a:bodyPr wrap="square"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Agree</a:t>
            </a:r>
            <a:r>
              <a:rPr lang="en-US"/>
              <a:t> or </a:t>
            </a:r>
            <a:r>
              <a:rPr lang="en-US" sz="4000" b="0" i="0" u="none" strike="noStrike" cap="none">
                <a:solidFill>
                  <a:schemeClr val="dk2"/>
                </a:solidFill>
                <a:latin typeface="Source Sans Pro"/>
                <a:ea typeface="Source Sans Pro"/>
                <a:cs typeface="Source Sans Pro"/>
                <a:sym typeface="Source Sans Pro"/>
              </a:rPr>
              <a:t>Disagree</a:t>
            </a:r>
          </a:p>
        </p:txBody>
      </p:sp>
      <p:sp>
        <p:nvSpPr>
          <p:cNvPr id="141" name="Shape 141"/>
          <p:cNvSpPr txBox="1">
            <a:spLocks noGrp="1"/>
          </p:cNvSpPr>
          <p:nvPr>
            <p:ph type="body" idx="1"/>
          </p:nvPr>
        </p:nvSpPr>
        <p:spPr>
          <a:xfrm>
            <a:off x="304800" y="914400"/>
            <a:ext cx="8534400" cy="2971800"/>
          </a:xfrm>
          <a:prstGeom prst="rect">
            <a:avLst/>
          </a:prstGeom>
          <a:noFill/>
          <a:ln>
            <a:noFill/>
          </a:ln>
        </p:spPr>
        <p:txBody>
          <a:bodyPr wrap="square" lIns="91425" tIns="45700" rIns="91425" bIns="45700" anchor="t" anchorCtr="0">
            <a:noAutofit/>
          </a:bodyPr>
          <a:lstStyle/>
          <a:p>
            <a:pPr marL="273050" marR="0" lvl="0" indent="-269240" algn="ctr" rtl="0">
              <a:lnSpc>
                <a:spcPct val="100000"/>
              </a:lnSpc>
              <a:spcBef>
                <a:spcPts val="0"/>
              </a:spcBef>
              <a:spcAft>
                <a:spcPts val="0"/>
              </a:spcAft>
              <a:buClr>
                <a:schemeClr val="accent1"/>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Earth’s atmosphere is mostly oxygen.		</a:t>
            </a:r>
            <a:r>
              <a:rPr lang="en-US" sz="3000" b="1" i="0" u="none" strike="noStrike" cap="none">
                <a:solidFill>
                  <a:schemeClr val="dk1"/>
                </a:solidFill>
              </a:rPr>
              <a:t>Agree/Disagree</a:t>
            </a:r>
          </a:p>
          <a:p>
            <a:pPr marL="273050" marR="0" lvl="0" indent="-269240" algn="ctr" rtl="0">
              <a:lnSpc>
                <a:spcPct val="100000"/>
              </a:lnSpc>
              <a:spcBef>
                <a:spcPts val="500"/>
              </a:spcBef>
              <a:spcAft>
                <a:spcPts val="0"/>
              </a:spcAft>
              <a:buClr>
                <a:schemeClr val="accent1"/>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Air is weightless.					</a:t>
            </a:r>
            <a:r>
              <a:rPr lang="en-US" sz="3000" b="1" i="0" u="none" strike="noStrike" cap="none">
                <a:solidFill>
                  <a:schemeClr val="dk1"/>
                </a:solidFill>
              </a:rPr>
              <a:t>Agree/Disagree</a:t>
            </a:r>
          </a:p>
          <a:p>
            <a:pPr marL="273050" marR="0" lvl="0" indent="-269240" algn="ctr" rtl="0">
              <a:lnSpc>
                <a:spcPct val="100000"/>
              </a:lnSpc>
              <a:spcBef>
                <a:spcPts val="500"/>
              </a:spcBef>
              <a:spcAft>
                <a:spcPts val="0"/>
              </a:spcAft>
              <a:buClr>
                <a:schemeClr val="accent1"/>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Without the atmosphere, we would burn up.	</a:t>
            </a:r>
          </a:p>
          <a:p>
            <a:pPr marL="0" marR="0" lvl="0" indent="0" algn="ctr" rtl="0">
              <a:lnSpc>
                <a:spcPct val="100000"/>
              </a:lnSpc>
              <a:spcBef>
                <a:spcPts val="500"/>
              </a:spcBef>
              <a:spcAft>
                <a:spcPts val="0"/>
              </a:spcAft>
              <a:buNone/>
            </a:pPr>
            <a:r>
              <a:rPr lang="en-US" sz="3000" b="1" i="0" u="none" strike="noStrike" cap="none">
                <a:solidFill>
                  <a:schemeClr val="dk1"/>
                </a:solidFill>
              </a:rPr>
              <a:t>Agree/Disagree</a:t>
            </a:r>
          </a:p>
          <a:p>
            <a:pPr marL="273050" marR="0" lvl="0" indent="-269240" algn="ctr" rtl="0">
              <a:lnSpc>
                <a:spcPct val="100000"/>
              </a:lnSpc>
              <a:spcBef>
                <a:spcPts val="500"/>
              </a:spcBef>
              <a:spcAft>
                <a:spcPts val="0"/>
              </a:spcAft>
              <a:buClr>
                <a:schemeClr val="accent1"/>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We live in the warmest part of the atmosphere.</a:t>
            </a:r>
          </a:p>
          <a:p>
            <a:pPr marL="0" marR="0" lvl="0" indent="0" algn="ctr" rtl="0">
              <a:lnSpc>
                <a:spcPct val="100000"/>
              </a:lnSpc>
              <a:spcBef>
                <a:spcPts val="500"/>
              </a:spcBef>
              <a:spcAft>
                <a:spcPts val="0"/>
              </a:spcAft>
              <a:buNone/>
            </a:pPr>
            <a:r>
              <a:rPr lang="en-US" sz="3000" b="0" i="0" u="none" strike="noStrike" cap="none">
                <a:solidFill>
                  <a:schemeClr val="dk1"/>
                </a:solidFill>
                <a:latin typeface="Libre Baskerville"/>
                <a:ea typeface="Libre Baskerville"/>
                <a:cs typeface="Libre Baskerville"/>
                <a:sym typeface="Libre Baskerville"/>
              </a:rPr>
              <a:t>	</a:t>
            </a:r>
            <a:r>
              <a:rPr lang="en-US" sz="3000" b="1" i="0" u="none" strike="noStrike" cap="none">
                <a:solidFill>
                  <a:schemeClr val="dk1"/>
                </a:solidFill>
              </a:rPr>
              <a:t>Agree/Disagree</a:t>
            </a:r>
          </a:p>
          <a:p>
            <a:pPr marL="273050" marR="0" lvl="0" indent="-269240" algn="ctr" rtl="0">
              <a:lnSpc>
                <a:spcPct val="100000"/>
              </a:lnSpc>
              <a:spcBef>
                <a:spcPts val="500"/>
              </a:spcBef>
              <a:spcAft>
                <a:spcPts val="0"/>
              </a:spcAft>
              <a:buClr>
                <a:schemeClr val="accent1"/>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Our atmosphere is over 100 miles thick.		</a:t>
            </a:r>
            <a:r>
              <a:rPr lang="en-US" sz="3000" b="1" i="0" u="none" strike="noStrike" cap="none">
                <a:solidFill>
                  <a:schemeClr val="dk1"/>
                </a:solidFill>
              </a:rPr>
              <a:t>Agree/Disagree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914400" y="274637"/>
            <a:ext cx="7772400" cy="1143000"/>
          </a:xfrm>
          <a:prstGeom prst="rect">
            <a:avLst/>
          </a:prstGeom>
          <a:noFill/>
          <a:ln>
            <a:noFill/>
          </a:ln>
        </p:spPr>
        <p:txBody>
          <a:bodyPr wrap="square" lIns="91425" tIns="45700" rIns="91425" bIns="91425" anchor="b" anchorCtr="0">
            <a:noAutofit/>
          </a:bodyPr>
          <a:lstStyle/>
          <a:p>
            <a:pPr marL="0" marR="0" lvl="0" indent="0" algn="l"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Agree/Disagree</a:t>
            </a:r>
          </a:p>
        </p:txBody>
      </p:sp>
      <p:sp>
        <p:nvSpPr>
          <p:cNvPr id="147" name="Shape 147"/>
          <p:cNvSpPr txBox="1">
            <a:spLocks noGrp="1"/>
          </p:cNvSpPr>
          <p:nvPr>
            <p:ph type="body" idx="1"/>
          </p:nvPr>
        </p:nvSpPr>
        <p:spPr>
          <a:xfrm>
            <a:off x="381000" y="2133600"/>
            <a:ext cx="8610600" cy="37338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8500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Earth’s atmosphere is mostly oxygen.	           Agree/</a:t>
            </a:r>
            <a:r>
              <a:rPr lang="en-US" sz="2600" b="1" i="0" u="none" strike="noStrike" cap="none">
                <a:solidFill>
                  <a:srgbClr val="FF0000"/>
                </a:solidFill>
              </a:rPr>
              <a:t>Disagree</a:t>
            </a:r>
          </a:p>
          <a:p>
            <a:pPr marL="273050" marR="0" lvl="0" indent="-273050" algn="l" rtl="0">
              <a:lnSpc>
                <a:spcPct val="100000"/>
              </a:lnSpc>
              <a:spcBef>
                <a:spcPts val="500"/>
              </a:spcBef>
              <a:spcAft>
                <a:spcPts val="0"/>
              </a:spcAft>
              <a:buClr>
                <a:schemeClr val="accent1"/>
              </a:buClr>
              <a:buSzPct val="8500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Air is weightless.				           Agree/</a:t>
            </a:r>
            <a:r>
              <a:rPr lang="en-US" sz="2600" b="1" i="0" u="none" strike="noStrike" cap="none">
                <a:solidFill>
                  <a:srgbClr val="FF0000"/>
                </a:solidFill>
                <a:latin typeface="Libre Baskerville"/>
                <a:ea typeface="Libre Baskerville"/>
                <a:cs typeface="Libre Baskerville"/>
                <a:sym typeface="Libre Baskerville"/>
              </a:rPr>
              <a:t>Disagree</a:t>
            </a:r>
          </a:p>
          <a:p>
            <a:pPr marL="273050" marR="0" lvl="0" indent="-273050" algn="l" rtl="0">
              <a:lnSpc>
                <a:spcPct val="100000"/>
              </a:lnSpc>
              <a:spcBef>
                <a:spcPts val="500"/>
              </a:spcBef>
              <a:spcAft>
                <a:spcPts val="0"/>
              </a:spcAft>
              <a:buClr>
                <a:schemeClr val="accent1"/>
              </a:buClr>
              <a:buSzPct val="8500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Without the atmosphere, we would burn up.          </a:t>
            </a:r>
            <a:r>
              <a:rPr lang="en-US" sz="2600" b="1" i="0" u="none" strike="noStrike" cap="none">
                <a:solidFill>
                  <a:srgbClr val="FF0000"/>
                </a:solidFill>
                <a:latin typeface="Libre Baskerville"/>
                <a:ea typeface="Libre Baskerville"/>
                <a:cs typeface="Libre Baskerville"/>
                <a:sym typeface="Libre Baskerville"/>
              </a:rPr>
              <a:t>Agree</a:t>
            </a:r>
            <a:r>
              <a:rPr lang="en-US" sz="2600" b="0" i="0" u="none" strike="noStrike" cap="none">
                <a:solidFill>
                  <a:schemeClr val="dk1"/>
                </a:solidFill>
                <a:latin typeface="Libre Baskerville"/>
                <a:ea typeface="Libre Baskerville"/>
                <a:cs typeface="Libre Baskerville"/>
                <a:sym typeface="Libre Baskerville"/>
              </a:rPr>
              <a:t>/Disagree</a:t>
            </a:r>
          </a:p>
          <a:p>
            <a:pPr marL="273050" marR="0" lvl="0" indent="-273050" algn="l" rtl="0">
              <a:lnSpc>
                <a:spcPct val="100000"/>
              </a:lnSpc>
              <a:spcBef>
                <a:spcPts val="500"/>
              </a:spcBef>
              <a:spcAft>
                <a:spcPts val="0"/>
              </a:spcAft>
              <a:buClr>
                <a:schemeClr val="accent1"/>
              </a:buClr>
              <a:buSzPct val="8500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We live in the warmest part of the atmosphere.      Agree/</a:t>
            </a:r>
            <a:r>
              <a:rPr lang="en-US" sz="2600" b="1" i="0" u="none" strike="noStrike" cap="none">
                <a:solidFill>
                  <a:srgbClr val="FF0000"/>
                </a:solidFill>
                <a:latin typeface="Libre Baskerville"/>
                <a:ea typeface="Libre Baskerville"/>
                <a:cs typeface="Libre Baskerville"/>
                <a:sym typeface="Libre Baskerville"/>
              </a:rPr>
              <a:t>Disagree</a:t>
            </a:r>
          </a:p>
          <a:p>
            <a:pPr marL="273050" marR="0" lvl="0" indent="-273050" algn="l" rtl="0">
              <a:lnSpc>
                <a:spcPct val="100000"/>
              </a:lnSpc>
              <a:spcBef>
                <a:spcPts val="500"/>
              </a:spcBef>
              <a:spcAft>
                <a:spcPts val="0"/>
              </a:spcAft>
              <a:buClr>
                <a:schemeClr val="accent1"/>
              </a:buClr>
              <a:buSzPct val="85000"/>
              <a:buFont typeface="Noto Sans Symbols"/>
              <a:buChar char="●"/>
            </a:pPr>
            <a:r>
              <a:rPr lang="en-US" sz="2600" b="0" i="0" u="none" strike="noStrike" cap="none">
                <a:solidFill>
                  <a:schemeClr val="dk1"/>
                </a:solidFill>
                <a:latin typeface="Libre Baskerville"/>
                <a:ea typeface="Libre Baskerville"/>
                <a:cs typeface="Libre Baskerville"/>
                <a:sym typeface="Libre Baskerville"/>
              </a:rPr>
              <a:t>Our atmosphere is over 100 miles thick.	           </a:t>
            </a:r>
            <a:r>
              <a:rPr lang="en-US" sz="2600" b="1" i="0" u="none" strike="noStrike" cap="none">
                <a:solidFill>
                  <a:srgbClr val="FF0000"/>
                </a:solidFill>
                <a:latin typeface="Libre Baskerville"/>
                <a:ea typeface="Libre Baskerville"/>
                <a:cs typeface="Libre Baskerville"/>
                <a:sym typeface="Libre Baskerville"/>
              </a:rPr>
              <a:t>Agree</a:t>
            </a:r>
            <a:r>
              <a:rPr lang="en-US" sz="2600" b="0" i="0" u="none" strike="noStrike" cap="none">
                <a:solidFill>
                  <a:schemeClr val="dk1"/>
                </a:solidFill>
                <a:latin typeface="Libre Baskerville"/>
                <a:ea typeface="Libre Baskerville"/>
                <a:cs typeface="Libre Baskerville"/>
                <a:sym typeface="Libre Baskerville"/>
              </a:rPr>
              <a:t>/Disagree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914400" y="274637"/>
            <a:ext cx="7772400" cy="1143000"/>
          </a:xfrm>
          <a:prstGeom prst="rect">
            <a:avLst/>
          </a:prstGeom>
          <a:noFill/>
          <a:ln>
            <a:noFill/>
          </a:ln>
        </p:spPr>
        <p:txBody>
          <a:bodyPr wrap="square" lIns="91425" tIns="45700" rIns="91425" bIns="91425" anchor="b" anchorCtr="0">
            <a:noAutofit/>
          </a:bodyPr>
          <a:lstStyle/>
          <a:p>
            <a:pPr marL="0" marR="0" lvl="0" indent="0" algn="l" rtl="0">
              <a:lnSpc>
                <a:spcPct val="100000"/>
              </a:lnSpc>
              <a:spcBef>
                <a:spcPts val="0"/>
              </a:spcBef>
              <a:spcAft>
                <a:spcPts val="0"/>
              </a:spcAft>
              <a:buClr>
                <a:schemeClr val="dk2"/>
              </a:buClr>
              <a:buSzPct val="25000"/>
              <a:buFont typeface="Source Sans Pro"/>
              <a:buNone/>
            </a:pPr>
            <a:r>
              <a:rPr lang="en-US" sz="4800" b="0" i="0" u="none" strike="noStrike" cap="none">
                <a:solidFill>
                  <a:schemeClr val="dk2"/>
                </a:solidFill>
                <a:latin typeface="Source Sans Pro"/>
                <a:ea typeface="Source Sans Pro"/>
                <a:cs typeface="Source Sans Pro"/>
                <a:sym typeface="Source Sans Pro"/>
              </a:rPr>
              <a:t>Atmosphere</a:t>
            </a:r>
          </a:p>
        </p:txBody>
      </p:sp>
      <p:sp>
        <p:nvSpPr>
          <p:cNvPr id="153" name="Shape 153"/>
          <p:cNvSpPr txBox="1">
            <a:spLocks noGrp="1"/>
          </p:cNvSpPr>
          <p:nvPr>
            <p:ph type="body" idx="1"/>
          </p:nvPr>
        </p:nvSpPr>
        <p:spPr>
          <a:xfrm>
            <a:off x="914400" y="2591150"/>
            <a:ext cx="7772400" cy="4038600"/>
          </a:xfrm>
          <a:prstGeom prst="rect">
            <a:avLst/>
          </a:prstGeom>
          <a:noFill/>
          <a:ln>
            <a:noFill/>
          </a:ln>
        </p:spPr>
        <p:txBody>
          <a:bodyPr wrap="square" lIns="91425" tIns="45700" rIns="91425" bIns="45700" anchor="t" anchorCtr="0">
            <a:noAutofit/>
          </a:bodyPr>
          <a:lstStyle/>
          <a:p>
            <a:pPr marL="273050" marR="0" lvl="0" indent="-247650" algn="l" rtl="0">
              <a:lnSpc>
                <a:spcPct val="100000"/>
              </a:lnSpc>
              <a:spcBef>
                <a:spcPts val="0"/>
              </a:spcBef>
              <a:spcAft>
                <a:spcPts val="0"/>
              </a:spcAft>
              <a:buClr>
                <a:schemeClr val="accent1"/>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 A layer of gases surrounding the planet Earth</a:t>
            </a:r>
          </a:p>
          <a:p>
            <a:pPr marL="0" marR="0" lvl="0" indent="0" algn="l" rtl="0">
              <a:lnSpc>
                <a:spcPct val="100000"/>
              </a:lnSpc>
              <a:spcBef>
                <a:spcPts val="0"/>
              </a:spcBef>
              <a:spcAft>
                <a:spcPts val="0"/>
              </a:spcAft>
              <a:buNone/>
            </a:pPr>
            <a:endParaRPr sz="3000"/>
          </a:p>
          <a:p>
            <a:pPr marL="273050" marR="0" lvl="0" indent="-247650" algn="l" rtl="0">
              <a:lnSpc>
                <a:spcPct val="100000"/>
              </a:lnSpc>
              <a:spcBef>
                <a:spcPts val="500"/>
              </a:spcBef>
              <a:spcAft>
                <a:spcPts val="0"/>
              </a:spcAft>
              <a:buClr>
                <a:schemeClr val="accent1"/>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2 Ways It Makes Life Possible</a:t>
            </a:r>
          </a:p>
          <a:p>
            <a:pPr marL="547687" marR="0" lvl="1" indent="-204787" algn="l" rtl="0">
              <a:lnSpc>
                <a:spcPct val="100000"/>
              </a:lnSpc>
              <a:spcBef>
                <a:spcPts val="300"/>
              </a:spcBef>
              <a:spcAft>
                <a:spcPts val="0"/>
              </a:spcAft>
              <a:buClr>
                <a:schemeClr val="accent2"/>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 Absorbs UV radiation</a:t>
            </a:r>
          </a:p>
          <a:p>
            <a:pPr marL="547687" marR="0" lvl="1" indent="-204787" algn="l" rtl="0">
              <a:lnSpc>
                <a:spcPct val="100000"/>
              </a:lnSpc>
              <a:spcBef>
                <a:spcPts val="300"/>
              </a:spcBef>
              <a:spcAft>
                <a:spcPts val="0"/>
              </a:spcAft>
              <a:buClr>
                <a:schemeClr val="accent2"/>
              </a:buClr>
              <a:buSzPct val="100000"/>
              <a:buFont typeface="Noto Sans Symbols"/>
              <a:buChar char="●"/>
            </a:pPr>
            <a:r>
              <a:rPr lang="en-US" sz="3000" b="0" i="0" u="none" strike="noStrike" cap="none">
                <a:solidFill>
                  <a:schemeClr val="dk1"/>
                </a:solidFill>
                <a:latin typeface="Libre Baskerville"/>
                <a:ea typeface="Libre Baskerville"/>
                <a:cs typeface="Libre Baskerville"/>
                <a:sym typeface="Libre Baskerville"/>
              </a:rPr>
              <a:t> Warms the surface through heat retention</a:t>
            </a:r>
          </a:p>
        </p:txBody>
      </p:sp>
      <p:pic>
        <p:nvPicPr>
          <p:cNvPr id="154" name="Shape 154" descr="http://upload.wikimedia.org/wikipedia/commons/thumb/b/be/Top_of_Atmosphere.jpg/220px-Top_of_Atmosphere.jpg"/>
          <p:cNvPicPr preferRelativeResize="0"/>
          <p:nvPr/>
        </p:nvPicPr>
        <p:blipFill rotWithShape="1">
          <a:blip r:embed="rId3">
            <a:alphaModFix/>
          </a:blip>
          <a:srcRect/>
          <a:stretch/>
        </p:blipFill>
        <p:spPr>
          <a:xfrm>
            <a:off x="6099674" y="125500"/>
            <a:ext cx="2796525" cy="1855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97900" y="274629"/>
            <a:ext cx="7772400" cy="741600"/>
          </a:xfrm>
          <a:prstGeom prst="rect">
            <a:avLst/>
          </a:prstGeom>
          <a:noFill/>
          <a:ln>
            <a:noFill/>
          </a:ln>
        </p:spPr>
        <p:txBody>
          <a:bodyPr wrap="square" lIns="91425" tIns="45700" rIns="91425" bIns="91425" anchor="b" anchorCtr="0">
            <a:noAutofit/>
          </a:bodyPr>
          <a:lstStyle/>
          <a:p>
            <a:pPr marL="0" marR="0" lvl="0" indent="0" algn="l" rtl="0">
              <a:lnSpc>
                <a:spcPct val="100000"/>
              </a:lnSpc>
              <a:spcBef>
                <a:spcPts val="0"/>
              </a:spcBef>
              <a:spcAft>
                <a:spcPts val="0"/>
              </a:spcAft>
              <a:buClr>
                <a:schemeClr val="dk2"/>
              </a:buClr>
              <a:buSzPct val="25000"/>
              <a:buFont typeface="Source Sans Pro"/>
              <a:buNone/>
            </a:pPr>
            <a:r>
              <a:rPr lang="en-US" sz="4000" b="1" i="0" u="none" strike="noStrike" cap="none">
                <a:solidFill>
                  <a:schemeClr val="dk2"/>
                </a:solidFill>
              </a:rPr>
              <a:t>Characteristics</a:t>
            </a:r>
          </a:p>
        </p:txBody>
      </p:sp>
      <p:sp>
        <p:nvSpPr>
          <p:cNvPr id="160" name="Shape 160"/>
          <p:cNvSpPr txBox="1">
            <a:spLocks noGrp="1"/>
          </p:cNvSpPr>
          <p:nvPr>
            <p:ph type="body" idx="1"/>
          </p:nvPr>
        </p:nvSpPr>
        <p:spPr>
          <a:xfrm>
            <a:off x="364525" y="1417625"/>
            <a:ext cx="7772400" cy="45720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Altitude</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The height of an object or point in relation to sea level or ground level.</a:t>
            </a:r>
          </a:p>
          <a:p>
            <a:pPr marL="273050" marR="0" lvl="0" indent="-273050" algn="l" rtl="0">
              <a:lnSpc>
                <a:spcPct val="100000"/>
              </a:lnSpc>
              <a:spcBef>
                <a:spcPts val="500"/>
              </a:spcBef>
              <a:spcAft>
                <a:spcPts val="0"/>
              </a:spcAft>
              <a:buClr>
                <a:schemeClr val="accent1"/>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Density</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Refers to how closely "packed" or "crowded" the air molecules appear to be </a:t>
            </a:r>
          </a:p>
        </p:txBody>
      </p:sp>
      <p:sp>
        <p:nvSpPr>
          <p:cNvPr id="161" name="Shape 161"/>
          <p:cNvSpPr txBox="1"/>
          <p:nvPr/>
        </p:nvSpPr>
        <p:spPr>
          <a:xfrm>
            <a:off x="0" y="-182575"/>
            <a:ext cx="9144000" cy="4572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62" name="Shape 162"/>
          <p:cNvGrpSpPr/>
          <p:nvPr/>
        </p:nvGrpSpPr>
        <p:grpSpPr>
          <a:xfrm>
            <a:off x="0" y="4773612"/>
            <a:ext cx="4229100" cy="2084387"/>
            <a:chOff x="0" y="0"/>
            <a:chExt cx="2147483647" cy="2147483647"/>
          </a:xfrm>
        </p:grpSpPr>
        <p:pic>
          <p:nvPicPr>
            <p:cNvPr id="163" name="Shape 163" descr="MCj04392220000[1]"/>
            <p:cNvPicPr preferRelativeResize="0"/>
            <p:nvPr/>
          </p:nvPicPr>
          <p:blipFill rotWithShape="1">
            <a:blip r:embed="rId3">
              <a:alphaModFix/>
            </a:blip>
            <a:srcRect/>
            <a:stretch/>
          </p:blipFill>
          <p:spPr>
            <a:xfrm>
              <a:off x="0" y="0"/>
              <a:ext cx="317864681" cy="603345400"/>
            </a:xfrm>
            <a:prstGeom prst="rect">
              <a:avLst/>
            </a:prstGeom>
            <a:noFill/>
            <a:ln>
              <a:noFill/>
            </a:ln>
          </p:spPr>
        </p:pic>
        <p:sp>
          <p:nvSpPr>
            <p:cNvPr id="164" name="Shape 164"/>
            <p:cNvSpPr/>
            <p:nvPr/>
          </p:nvSpPr>
          <p:spPr>
            <a:xfrm>
              <a:off x="318145621" y="804520863"/>
              <a:ext cx="795364305" cy="1206781283"/>
            </a:xfrm>
            <a:prstGeom prst="triangle">
              <a:avLst>
                <a:gd name="adj" fmla="val 50000"/>
              </a:avLst>
            </a:prstGeom>
            <a:solidFill>
              <a:srgbClr val="C0C0C0"/>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Shape 165"/>
            <p:cNvSpPr/>
            <p:nvPr/>
          </p:nvSpPr>
          <p:spPr>
            <a:xfrm>
              <a:off x="572220347" y="1221446463"/>
              <a:ext cx="329192441" cy="142467238"/>
            </a:xfrm>
            <a:custGeom>
              <a:avLst/>
              <a:gdLst/>
              <a:ahLst/>
              <a:cxnLst/>
              <a:rect l="0" t="0" r="0" b="0"/>
              <a:pathLst>
                <a:path w="120000" h="120000" extrusionOk="0">
                  <a:moveTo>
                    <a:pt x="0" y="10526"/>
                  </a:moveTo>
                  <a:cubicBezTo>
                    <a:pt x="6774" y="30175"/>
                    <a:pt x="5645" y="19649"/>
                    <a:pt x="7741" y="52631"/>
                  </a:cubicBezTo>
                  <a:cubicBezTo>
                    <a:pt x="9193" y="75087"/>
                    <a:pt x="11612" y="120000"/>
                    <a:pt x="11612" y="120000"/>
                  </a:cubicBezTo>
                  <a:cubicBezTo>
                    <a:pt x="21935" y="112280"/>
                    <a:pt x="32741" y="118596"/>
                    <a:pt x="42580" y="103157"/>
                  </a:cubicBezTo>
                  <a:cubicBezTo>
                    <a:pt x="47580" y="95438"/>
                    <a:pt x="41451" y="44210"/>
                    <a:pt x="46451" y="35789"/>
                  </a:cubicBezTo>
                  <a:cubicBezTo>
                    <a:pt x="54838" y="21052"/>
                    <a:pt x="64516" y="30175"/>
                    <a:pt x="73548" y="27368"/>
                  </a:cubicBezTo>
                  <a:cubicBezTo>
                    <a:pt x="92258" y="0"/>
                    <a:pt x="60645" y="36491"/>
                    <a:pt x="83225" y="69473"/>
                  </a:cubicBezTo>
                  <a:cubicBezTo>
                    <a:pt x="87258" y="75087"/>
                    <a:pt x="90483" y="92631"/>
                    <a:pt x="94838" y="94736"/>
                  </a:cubicBezTo>
                  <a:cubicBezTo>
                    <a:pt x="103225" y="98947"/>
                    <a:pt x="111612" y="94736"/>
                    <a:pt x="120000" y="94736"/>
                  </a:cubicBezTo>
                </a:path>
              </a:pathLst>
            </a:cu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Shape 166"/>
            <p:cNvSpPr/>
            <p:nvPr/>
          </p:nvSpPr>
          <p:spPr>
            <a:xfrm>
              <a:off x="1113510026" y="1948449205"/>
              <a:ext cx="1028450527" cy="199034441"/>
            </a:xfrm>
            <a:custGeom>
              <a:avLst/>
              <a:gdLst/>
              <a:ahLst/>
              <a:cxnLst/>
              <a:rect l="0" t="0" r="0" b="0"/>
              <a:pathLst>
                <a:path w="120000" h="120000" extrusionOk="0">
                  <a:moveTo>
                    <a:pt x="0" y="30125"/>
                  </a:moveTo>
                  <a:cubicBezTo>
                    <a:pt x="412" y="24100"/>
                    <a:pt x="515" y="12552"/>
                    <a:pt x="1237" y="12050"/>
                  </a:cubicBezTo>
                  <a:cubicBezTo>
                    <a:pt x="8814" y="5020"/>
                    <a:pt x="16649" y="27112"/>
                    <a:pt x="24123" y="36150"/>
                  </a:cubicBezTo>
                  <a:cubicBezTo>
                    <a:pt x="27216" y="56234"/>
                    <a:pt x="30515" y="66778"/>
                    <a:pt x="34020" y="78326"/>
                  </a:cubicBezTo>
                  <a:cubicBezTo>
                    <a:pt x="38298" y="120000"/>
                    <a:pt x="40206" y="100920"/>
                    <a:pt x="47628" y="96401"/>
                  </a:cubicBezTo>
                  <a:cubicBezTo>
                    <a:pt x="51701" y="76317"/>
                    <a:pt x="53711" y="58744"/>
                    <a:pt x="58144" y="48200"/>
                  </a:cubicBezTo>
                  <a:cubicBezTo>
                    <a:pt x="60000" y="30125"/>
                    <a:pt x="61546" y="26108"/>
                    <a:pt x="63711" y="12050"/>
                  </a:cubicBezTo>
                  <a:cubicBezTo>
                    <a:pt x="71237" y="17071"/>
                    <a:pt x="82628" y="41673"/>
                    <a:pt x="89072" y="0"/>
                  </a:cubicBezTo>
                  <a:cubicBezTo>
                    <a:pt x="96804" y="5523"/>
                    <a:pt x="102886" y="14058"/>
                    <a:pt x="110721" y="18075"/>
                  </a:cubicBezTo>
                  <a:cubicBezTo>
                    <a:pt x="111546" y="22092"/>
                    <a:pt x="112422" y="25104"/>
                    <a:pt x="113195" y="30125"/>
                  </a:cubicBezTo>
                  <a:cubicBezTo>
                    <a:pt x="113917" y="35146"/>
                    <a:pt x="114329" y="43682"/>
                    <a:pt x="115051" y="48200"/>
                  </a:cubicBezTo>
                  <a:cubicBezTo>
                    <a:pt x="116443" y="57238"/>
                    <a:pt x="118505" y="54225"/>
                    <a:pt x="120000" y="54225"/>
                  </a:cubicBezTo>
                </a:path>
              </a:pathLst>
            </a:cu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Shape 167"/>
            <p:cNvSpPr/>
            <p:nvPr/>
          </p:nvSpPr>
          <p:spPr>
            <a:xfrm>
              <a:off x="233086195" y="2009206850"/>
              <a:ext cx="79536426" cy="33521701"/>
            </a:xfrm>
            <a:custGeom>
              <a:avLst/>
              <a:gdLst/>
              <a:ahLst/>
              <a:cxnLst/>
              <a:rect l="0" t="0" r="0" b="0"/>
              <a:pathLst>
                <a:path w="120000" h="120000" extrusionOk="0">
                  <a:moveTo>
                    <a:pt x="120000" y="0"/>
                  </a:moveTo>
                  <a:cubicBezTo>
                    <a:pt x="103333" y="22857"/>
                    <a:pt x="89333" y="91428"/>
                    <a:pt x="72000" y="102857"/>
                  </a:cubicBezTo>
                  <a:cubicBezTo>
                    <a:pt x="48000" y="120000"/>
                    <a:pt x="24000" y="102857"/>
                    <a:pt x="0" y="102857"/>
                  </a:cubicBezTo>
                </a:path>
              </a:pathLst>
            </a:custGeom>
            <a:noFill/>
            <a:ln w="9525" cap="flat" cmpd="sng">
              <a:solidFill>
                <a:srgbClr val="000000"/>
              </a:solidFill>
              <a:prstDash val="solid"/>
              <a:round/>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Shape 168"/>
            <p:cNvSpPr txBox="1"/>
            <p:nvPr/>
          </p:nvSpPr>
          <p:spPr>
            <a:xfrm>
              <a:off x="1643752962" y="502825622"/>
              <a:ext cx="238609279" cy="150847668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cxnSp>
          <p:nvCxnSpPr>
            <p:cNvPr id="169" name="Shape 169"/>
            <p:cNvCxnSpPr/>
            <p:nvPr/>
          </p:nvCxnSpPr>
          <p:spPr>
            <a:xfrm rot="10800000">
              <a:off x="1643752962" y="703956350"/>
              <a:ext cx="0" cy="1206781283"/>
            </a:xfrm>
            <a:prstGeom prst="straightConnector1">
              <a:avLst/>
            </a:prstGeom>
            <a:noFill/>
            <a:ln w="38100" cap="flat" cmpd="sng">
              <a:solidFill>
                <a:srgbClr val="000000"/>
              </a:solidFill>
              <a:prstDash val="solid"/>
              <a:miter lim="800000"/>
              <a:headEnd type="none" w="med" len="med"/>
              <a:tailEnd type="triangle" w="lg" len="lg"/>
            </a:ln>
          </p:spPr>
        </p:cxnSp>
        <p:cxnSp>
          <p:nvCxnSpPr>
            <p:cNvPr id="170" name="Shape 170"/>
            <p:cNvCxnSpPr/>
            <p:nvPr/>
          </p:nvCxnSpPr>
          <p:spPr>
            <a:xfrm rot="10800000">
              <a:off x="1882362178" y="710240614"/>
              <a:ext cx="0" cy="1206781283"/>
            </a:xfrm>
            <a:prstGeom prst="straightConnector1">
              <a:avLst/>
            </a:prstGeom>
            <a:noFill/>
            <a:ln w="38100" cap="flat" cmpd="sng">
              <a:solidFill>
                <a:srgbClr val="000000"/>
              </a:solidFill>
              <a:prstDash val="solid"/>
              <a:miter lim="800000"/>
              <a:headEnd type="triangle" w="lg" len="lg"/>
              <a:tailEnd type="none" w="med" len="med"/>
            </a:ln>
          </p:spPr>
        </p:cxnSp>
        <p:sp>
          <p:nvSpPr>
            <p:cNvPr id="171" name="Shape 171"/>
            <p:cNvSpPr txBox="1"/>
            <p:nvPr/>
          </p:nvSpPr>
          <p:spPr>
            <a:xfrm rot="-5400000">
              <a:off x="1149818377" y="937461183"/>
              <a:ext cx="668921536" cy="510762524"/>
            </a:xfrm>
            <a:prstGeom prst="rect">
              <a:avLst/>
            </a:prstGeom>
            <a:solidFill>
              <a:srgbClr val="FFFFFF">
                <a:alpha val="0"/>
              </a:srgbClr>
            </a:solidFill>
            <a:ln>
              <a:noFill/>
            </a:ln>
          </p:spPr>
          <p:txBody>
            <a:bodyPr wrap="square" lIns="0" tIns="0" rIns="0" bIns="91425"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400" b="0" i="0" u="none" strike="noStrike" cap="none">
                  <a:solidFill>
                    <a:schemeClr val="dk1"/>
                  </a:solidFill>
                  <a:latin typeface="Comic Sans MS"/>
                  <a:ea typeface="Comic Sans MS"/>
                  <a:cs typeface="Comic Sans MS"/>
                  <a:sym typeface="Comic Sans MS"/>
                </a:rPr>
                <a:t>As Altitude Increases</a:t>
              </a:r>
            </a:p>
          </p:txBody>
        </p:sp>
        <p:sp>
          <p:nvSpPr>
            <p:cNvPr id="172" name="Shape 172"/>
            <p:cNvSpPr txBox="1"/>
            <p:nvPr/>
          </p:nvSpPr>
          <p:spPr>
            <a:xfrm rot="5400000">
              <a:off x="1709965098" y="1181942284"/>
              <a:ext cx="636427816" cy="452542981"/>
            </a:xfrm>
            <a:prstGeom prst="rect">
              <a:avLst/>
            </a:prstGeom>
            <a:solidFill>
              <a:srgbClr val="FFFFFF"/>
            </a:solidFill>
            <a:ln>
              <a:noFill/>
            </a:ln>
          </p:spPr>
          <p:txBody>
            <a:bodyPr wrap="square" lIns="0" tIns="0" rIns="0" bIns="0" anchor="t" anchorCtr="0">
              <a:noAutofit/>
            </a:bodyPr>
            <a:lstStyle/>
            <a:p>
              <a:pPr marL="0" marR="0" lvl="0" indent="0" algn="l" rtl="0">
                <a:lnSpc>
                  <a:spcPct val="100000"/>
                </a:lnSpc>
                <a:spcBef>
                  <a:spcPts val="0"/>
                </a:spcBef>
                <a:spcAft>
                  <a:spcPts val="0"/>
                </a:spcAft>
                <a:buClr>
                  <a:schemeClr val="dk1"/>
                </a:buClr>
                <a:buSzPct val="25000"/>
                <a:buFont typeface="Comic Sans MS"/>
                <a:buNone/>
              </a:pPr>
              <a:r>
                <a:rPr lang="en-US" sz="1400" b="0" i="0" u="none">
                  <a:solidFill>
                    <a:schemeClr val="dk1"/>
                  </a:solidFill>
                  <a:latin typeface="Comic Sans MS"/>
                  <a:ea typeface="Comic Sans MS"/>
                  <a:cs typeface="Comic Sans MS"/>
                  <a:sym typeface="Comic Sans MS"/>
                </a:rPr>
                <a:t>Density Decreases</a:t>
              </a:r>
            </a:p>
          </p:txBody>
        </p:sp>
      </p:grpSp>
      <p:pic>
        <p:nvPicPr>
          <p:cNvPr id="173" name="Shape 173" descr="http://www.chanhassenfitnessrevolution.com/wp-content/uploads/2011/11/density_model.jpg"/>
          <p:cNvPicPr preferRelativeResize="0"/>
          <p:nvPr/>
        </p:nvPicPr>
        <p:blipFill rotWithShape="1">
          <a:blip r:embed="rId4">
            <a:alphaModFix/>
          </a:blip>
          <a:srcRect/>
          <a:stretch/>
        </p:blipFill>
        <p:spPr>
          <a:xfrm>
            <a:off x="7200175" y="4650400"/>
            <a:ext cx="1826971" cy="19230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15500" y="263779"/>
            <a:ext cx="7772400" cy="791100"/>
          </a:xfrm>
          <a:prstGeom prst="rect">
            <a:avLst/>
          </a:prstGeom>
          <a:noFill/>
          <a:ln>
            <a:noFill/>
          </a:ln>
        </p:spPr>
        <p:txBody>
          <a:bodyPr wrap="square" lIns="91425" tIns="45700" rIns="91425" bIns="91425" anchor="b" anchorCtr="0">
            <a:noAutofit/>
          </a:bodyPr>
          <a:lstStyle/>
          <a:p>
            <a:pPr marL="0" marR="0" lvl="0" indent="0" algn="l"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Materials </a:t>
            </a:r>
          </a:p>
        </p:txBody>
      </p:sp>
      <p:sp>
        <p:nvSpPr>
          <p:cNvPr id="179" name="Shape 179"/>
          <p:cNvSpPr txBox="1">
            <a:spLocks noGrp="1"/>
          </p:cNvSpPr>
          <p:nvPr>
            <p:ph type="body" idx="1"/>
          </p:nvPr>
        </p:nvSpPr>
        <p:spPr>
          <a:xfrm>
            <a:off x="914400" y="1447800"/>
            <a:ext cx="7772400" cy="45720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Gases</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Oxygen (21%)</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Nitrogen (78%)</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Trace Gases (1%) – CO2, He, H</a:t>
            </a:r>
          </a:p>
          <a:p>
            <a:pPr marL="273050" marR="0" lvl="0" indent="-273050" algn="l" rtl="0">
              <a:lnSpc>
                <a:spcPct val="100000"/>
              </a:lnSpc>
              <a:spcBef>
                <a:spcPts val="500"/>
              </a:spcBef>
              <a:spcAft>
                <a:spcPts val="0"/>
              </a:spcAft>
              <a:buClr>
                <a:schemeClr val="accent1"/>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Particles</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Dust</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Smoke</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3200" b="0" i="0" u="none" strike="noStrike" cap="none">
                <a:solidFill>
                  <a:schemeClr val="dk1"/>
                </a:solidFill>
                <a:latin typeface="Libre Baskerville"/>
                <a:ea typeface="Libre Baskerville"/>
                <a:cs typeface="Libre Baskerville"/>
                <a:sym typeface="Libre Baskerville"/>
              </a:rPr>
              <a:t> Pollen</a:t>
            </a:r>
          </a:p>
        </p:txBody>
      </p:sp>
      <p:pic>
        <p:nvPicPr>
          <p:cNvPr id="180" name="Shape 180"/>
          <p:cNvPicPr preferRelativeResize="0"/>
          <p:nvPr/>
        </p:nvPicPr>
        <p:blipFill rotWithShape="1">
          <a:blip r:embed="rId3">
            <a:alphaModFix/>
          </a:blip>
          <a:srcRect/>
          <a:stretch/>
        </p:blipFill>
        <p:spPr>
          <a:xfrm>
            <a:off x="4495800" y="4267200"/>
            <a:ext cx="4466756" cy="2357891"/>
          </a:xfrm>
          <a:prstGeom prst="rect">
            <a:avLst/>
          </a:prstGeom>
          <a:noFill/>
          <a:ln>
            <a:noFill/>
          </a:ln>
        </p:spPr>
      </p:pic>
      <p:sp>
        <p:nvSpPr>
          <p:cNvPr id="181" name="Shape 181"/>
          <p:cNvSpPr/>
          <p:nvPr/>
        </p:nvSpPr>
        <p:spPr>
          <a:xfrm>
            <a:off x="5562600" y="3657600"/>
            <a:ext cx="2438400" cy="609600"/>
          </a:xfrm>
          <a:prstGeom prst="ellipse">
            <a:avLst/>
          </a:prstGeom>
          <a:solidFill>
            <a:schemeClr val="accent1"/>
          </a:solidFill>
          <a:ln w="12700" cap="flat" cmpd="sng">
            <a:solidFill>
              <a:srgbClr val="26697A"/>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Libre Baskerville"/>
              <a:buNone/>
            </a:pPr>
            <a:r>
              <a:rPr lang="en-US" sz="1800" b="0" i="0" u="none">
                <a:solidFill>
                  <a:srgbClr val="FFFFFF"/>
                </a:solidFill>
                <a:latin typeface="Libre Baskerville"/>
                <a:ea typeface="Libre Baskerville"/>
                <a:cs typeface="Libre Baskerville"/>
                <a:sym typeface="Libre Baskerville"/>
              </a:rPr>
              <a:t>Label the Chart:</a:t>
            </a:r>
          </a:p>
        </p:txBody>
      </p:sp>
      <p:sp>
        <p:nvSpPr>
          <p:cNvPr id="182" name="Shape 182"/>
          <p:cNvSpPr txBox="1"/>
          <p:nvPr/>
        </p:nvSpPr>
        <p:spPr>
          <a:xfrm>
            <a:off x="7469525" y="4912750"/>
            <a:ext cx="2438400" cy="1066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Libre Baskerville"/>
              <a:buNone/>
            </a:pPr>
            <a:r>
              <a:rPr lang="en-US" sz="2400" b="0" i="0" u="none">
                <a:solidFill>
                  <a:schemeClr val="dk1"/>
                </a:solidFill>
                <a:latin typeface="Libre Baskerville"/>
                <a:ea typeface="Libre Baskerville"/>
                <a:cs typeface="Libre Baskerville"/>
                <a:sym typeface="Libre Baskerville"/>
              </a:rPr>
              <a:t>Nitr</a:t>
            </a:r>
            <a:r>
              <a:rPr lang="en-US" sz="2400">
                <a:solidFill>
                  <a:schemeClr val="dk1"/>
                </a:solidFill>
                <a:latin typeface="Libre Baskerville"/>
                <a:ea typeface="Libre Baskerville"/>
                <a:cs typeface="Libre Baskerville"/>
                <a:sym typeface="Libre Baskerville"/>
              </a:rPr>
              <a:t>o</a:t>
            </a:r>
            <a:r>
              <a:rPr lang="en-US" sz="2400" b="0" i="0" u="none">
                <a:solidFill>
                  <a:schemeClr val="dk1"/>
                </a:solidFill>
                <a:latin typeface="Libre Baskerville"/>
                <a:ea typeface="Libre Baskerville"/>
                <a:cs typeface="Libre Baskerville"/>
                <a:sym typeface="Libre Baskerville"/>
              </a:rPr>
              <a:t>gen</a:t>
            </a:r>
          </a:p>
          <a:p>
            <a:pPr marL="0" marR="0" lvl="0" indent="0" algn="l" rtl="0">
              <a:lnSpc>
                <a:spcPct val="100000"/>
              </a:lnSpc>
              <a:spcBef>
                <a:spcPts val="0"/>
              </a:spcBef>
              <a:spcAft>
                <a:spcPts val="0"/>
              </a:spcAft>
              <a:buClr>
                <a:schemeClr val="dk1"/>
              </a:buClr>
              <a:buSzPct val="25000"/>
              <a:buFont typeface="Libre Baskerville"/>
              <a:buNone/>
            </a:pPr>
            <a:r>
              <a:rPr lang="en-US" sz="2400" b="0" i="0" u="none">
                <a:solidFill>
                  <a:schemeClr val="dk1"/>
                </a:solidFill>
                <a:latin typeface="Libre Baskerville"/>
                <a:ea typeface="Libre Baskerville"/>
                <a:cs typeface="Libre Baskerville"/>
                <a:sym typeface="Libre Baskerville"/>
              </a:rPr>
              <a:t>Oxygen</a:t>
            </a:r>
          </a:p>
          <a:p>
            <a:pPr marL="0" marR="0" lvl="0" indent="0" algn="l" rtl="0">
              <a:lnSpc>
                <a:spcPct val="100000"/>
              </a:lnSpc>
              <a:spcBef>
                <a:spcPts val="0"/>
              </a:spcBef>
              <a:spcAft>
                <a:spcPts val="0"/>
              </a:spcAft>
              <a:buClr>
                <a:schemeClr val="dk1"/>
              </a:buClr>
              <a:buSzPct val="25000"/>
              <a:buFont typeface="Libre Baskerville"/>
              <a:buNone/>
            </a:pPr>
            <a:r>
              <a:rPr lang="en-US" sz="2400" b="0" i="0" u="none">
                <a:solidFill>
                  <a:schemeClr val="dk1"/>
                </a:solidFill>
                <a:latin typeface="Libre Baskerville"/>
                <a:ea typeface="Libre Baskerville"/>
                <a:cs typeface="Libre Baskerville"/>
                <a:sym typeface="Libre Baskerville"/>
              </a:rPr>
              <a:t>Trace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914400" y="230804"/>
            <a:ext cx="7772400" cy="725100"/>
          </a:xfrm>
          <a:prstGeom prst="rect">
            <a:avLst/>
          </a:prstGeom>
          <a:noFill/>
          <a:ln>
            <a:noFill/>
          </a:ln>
        </p:spPr>
        <p:txBody>
          <a:bodyPr wrap="square"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Gases </a:t>
            </a:r>
          </a:p>
        </p:txBody>
      </p:sp>
      <p:sp>
        <p:nvSpPr>
          <p:cNvPr id="188" name="Shape 188"/>
          <p:cNvSpPr txBox="1">
            <a:spLocks noGrp="1"/>
          </p:cNvSpPr>
          <p:nvPr>
            <p:ph type="body" idx="1"/>
          </p:nvPr>
        </p:nvSpPr>
        <p:spPr>
          <a:xfrm>
            <a:off x="685800" y="1401000"/>
            <a:ext cx="7772400" cy="4572000"/>
          </a:xfrm>
          <a:prstGeom prst="rect">
            <a:avLst/>
          </a:prstGeom>
          <a:noFill/>
          <a:ln>
            <a:noFill/>
          </a:ln>
        </p:spPr>
        <p:txBody>
          <a:bodyPr wrap="square" lIns="91425" tIns="45700" rIns="91425" bIns="45700" anchor="t" anchorCtr="0">
            <a:noAutofit/>
          </a:bodyPr>
          <a:lstStyle/>
          <a:p>
            <a:pPr marL="273050" marR="0" lvl="0" indent="-280670" algn="l" rtl="0">
              <a:lnSpc>
                <a:spcPct val="80000"/>
              </a:lnSpc>
              <a:spcBef>
                <a:spcPts val="0"/>
              </a:spcBef>
              <a:spcAft>
                <a:spcPts val="0"/>
              </a:spcAft>
              <a:buClr>
                <a:schemeClr val="accent1"/>
              </a:buClr>
              <a:buSzPct val="100000"/>
              <a:buFont typeface="Noto Sans Symbols"/>
              <a:buChar char="●"/>
            </a:pPr>
            <a:r>
              <a:rPr lang="en-US" sz="2500" b="1" i="0" u="sng" strike="noStrike" cap="none">
                <a:solidFill>
                  <a:schemeClr val="dk1"/>
                </a:solidFill>
              </a:rPr>
              <a:t>Nitrogen:</a:t>
            </a:r>
            <a:r>
              <a:rPr lang="en-US" sz="2500" b="0" i="0" u="none" strike="noStrike" cap="none">
                <a:solidFill>
                  <a:schemeClr val="dk1"/>
                </a:solidFill>
                <a:latin typeface="Libre Baskerville"/>
                <a:ea typeface="Libre Baskerville"/>
                <a:cs typeface="Libre Baskerville"/>
                <a:sym typeface="Libre Baskerville"/>
              </a:rPr>
              <a:t>Plants require adequate supply of nitrogen for their proper growth and development. </a:t>
            </a:r>
          </a:p>
          <a:p>
            <a:pPr marL="273050" marR="0" lvl="0" indent="-280670" algn="l" rtl="0">
              <a:lnSpc>
                <a:spcPct val="80000"/>
              </a:lnSpc>
              <a:spcBef>
                <a:spcPts val="500"/>
              </a:spcBef>
              <a:spcAft>
                <a:spcPts val="0"/>
              </a:spcAft>
              <a:buClr>
                <a:schemeClr val="accent1"/>
              </a:buClr>
              <a:buSzPct val="100000"/>
              <a:buFont typeface="Noto Sans Symbols"/>
              <a:buChar char="●"/>
            </a:pPr>
            <a:r>
              <a:rPr lang="en-US" sz="2500" b="1" i="0" u="sng" strike="noStrike" cap="none">
                <a:solidFill>
                  <a:schemeClr val="dk1"/>
                </a:solidFill>
              </a:rPr>
              <a:t>Oxygen</a:t>
            </a:r>
            <a:r>
              <a:rPr lang="en-US" sz="2500" b="1" u="sng"/>
              <a:t>:</a:t>
            </a:r>
            <a:r>
              <a:rPr lang="en-US" sz="2500" b="0" i="0" u="none" strike="noStrike" cap="none">
                <a:solidFill>
                  <a:schemeClr val="dk1"/>
                </a:solidFill>
                <a:latin typeface="Libre Baskerville"/>
                <a:ea typeface="Libre Baskerville"/>
                <a:cs typeface="Libre Baskerville"/>
                <a:sym typeface="Libre Baskerville"/>
              </a:rPr>
              <a:t>Supports life and metabolic processes</a:t>
            </a:r>
          </a:p>
          <a:p>
            <a:pPr marL="273050" marR="0" lvl="0" indent="-280670" algn="l" rtl="0">
              <a:lnSpc>
                <a:spcPct val="80000"/>
              </a:lnSpc>
              <a:spcBef>
                <a:spcPts val="500"/>
              </a:spcBef>
              <a:spcAft>
                <a:spcPts val="0"/>
              </a:spcAft>
              <a:buClr>
                <a:schemeClr val="accent1"/>
              </a:buClr>
              <a:buSzPct val="100000"/>
              <a:buFont typeface="Noto Sans Symbols"/>
              <a:buChar char="●"/>
            </a:pPr>
            <a:r>
              <a:rPr lang="en-US" sz="2500" b="1" i="0" u="sng" strike="noStrike" cap="none">
                <a:solidFill>
                  <a:schemeClr val="dk1"/>
                </a:solidFill>
              </a:rPr>
              <a:t>Carbon Dioxide:</a:t>
            </a:r>
            <a:r>
              <a:rPr lang="en-US" sz="2500" b="0" i="0" u="none" strike="noStrike" cap="none">
                <a:solidFill>
                  <a:schemeClr val="dk1"/>
                </a:solidFill>
                <a:latin typeface="Libre Baskerville"/>
                <a:ea typeface="Libre Baskerville"/>
                <a:cs typeface="Libre Baskerville"/>
                <a:sym typeface="Libre Baskerville"/>
              </a:rPr>
              <a:t>Plants need it for photosynthesis, emitted from animals during respiration, warms the atmosphere by absorbing infrared radiation</a:t>
            </a:r>
          </a:p>
          <a:p>
            <a:pPr marL="273050" marR="0" lvl="0" indent="-280670" algn="l" rtl="0">
              <a:lnSpc>
                <a:spcPct val="80000"/>
              </a:lnSpc>
              <a:spcBef>
                <a:spcPts val="500"/>
              </a:spcBef>
              <a:spcAft>
                <a:spcPts val="0"/>
              </a:spcAft>
              <a:buClr>
                <a:schemeClr val="accent1"/>
              </a:buClr>
              <a:buSzPct val="100000"/>
              <a:buFont typeface="Noto Sans Symbols"/>
              <a:buChar char="●"/>
            </a:pPr>
            <a:r>
              <a:rPr lang="en-US" sz="2500" b="1" i="0" u="sng" strike="noStrike" cap="none">
                <a:solidFill>
                  <a:schemeClr val="dk1"/>
                </a:solidFill>
              </a:rPr>
              <a:t>Water Vapor:</a:t>
            </a:r>
            <a:r>
              <a:rPr lang="en-US" sz="2500" b="0" i="0" u="none" strike="noStrike" cap="none">
                <a:solidFill>
                  <a:schemeClr val="dk1"/>
                </a:solidFill>
                <a:latin typeface="Libre Baskerville"/>
                <a:ea typeface="Libre Baskerville"/>
                <a:cs typeface="Libre Baskerville"/>
                <a:sym typeface="Libre Baskerville"/>
              </a:rPr>
              <a:t>Precipitation, weather, warms the </a:t>
            </a:r>
            <a:r>
              <a:rPr lang="en-US" b="0" i="0" u="none" strike="noStrike" cap="none">
                <a:solidFill>
                  <a:schemeClr val="dk1"/>
                </a:solidFill>
                <a:latin typeface="Libre Baskerville"/>
                <a:ea typeface="Libre Baskerville"/>
                <a:cs typeface="Libre Baskerville"/>
                <a:sym typeface="Libre Baskerville"/>
              </a:rPr>
              <a:t>atmosphere by absorbing infrared radiation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31975" y="280254"/>
            <a:ext cx="7772400" cy="791100"/>
          </a:xfrm>
          <a:prstGeom prst="rect">
            <a:avLst/>
          </a:prstGeom>
          <a:noFill/>
          <a:ln>
            <a:noFill/>
          </a:ln>
        </p:spPr>
        <p:txBody>
          <a:bodyPr wrap="square"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Sudden Changes </a:t>
            </a:r>
          </a:p>
        </p:txBody>
      </p:sp>
      <p:sp>
        <p:nvSpPr>
          <p:cNvPr id="194" name="Shape 194"/>
          <p:cNvSpPr txBox="1">
            <a:spLocks noGrp="1"/>
          </p:cNvSpPr>
          <p:nvPr>
            <p:ph type="body" idx="1"/>
          </p:nvPr>
        </p:nvSpPr>
        <p:spPr>
          <a:xfrm>
            <a:off x="1169875" y="1071350"/>
            <a:ext cx="7772400" cy="45720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85000"/>
              <a:buFont typeface="Noto Sans Symbols"/>
              <a:buChar char="●"/>
            </a:pPr>
            <a:r>
              <a:rPr lang="en-US" sz="2600" b="1" i="0" u="sng" strike="noStrike" cap="none">
                <a:solidFill>
                  <a:schemeClr val="dk1"/>
                </a:solidFill>
              </a:rPr>
              <a:t> Volcanic Eruptions</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2400" b="0" i="0" u="none" strike="noStrike" cap="none">
                <a:solidFill>
                  <a:schemeClr val="dk1"/>
                </a:solidFill>
                <a:latin typeface="Libre Baskerville"/>
                <a:ea typeface="Libre Baskerville"/>
                <a:cs typeface="Libre Baskerville"/>
                <a:sym typeface="Libre Baskerville"/>
              </a:rPr>
              <a:t>Ash flies out of the top of it and then the air is filled with a thick smoke. The ash then spread outs, and forms an ash cloud. It contains greenhouse gases such as methane and carbon dioxide, which contributes to global warming. It may result in acid when rain falls from the ash clouds. It may also block out vision after ashes haze the air. </a:t>
            </a:r>
          </a:p>
          <a:p>
            <a:pPr marL="547687" marR="0" lvl="1" indent="-230187" algn="l" rtl="0">
              <a:lnSpc>
                <a:spcPct val="100000"/>
              </a:lnSpc>
              <a:spcBef>
                <a:spcPts val="300"/>
              </a:spcBef>
              <a:spcAft>
                <a:spcPts val="0"/>
              </a:spcAft>
              <a:buClr>
                <a:schemeClr val="accent2"/>
              </a:buClr>
              <a:buSzPct val="85000"/>
              <a:buFont typeface="Noto Sans Symbols"/>
              <a:buChar char="●"/>
            </a:pPr>
            <a:r>
              <a:rPr lang="en-US" sz="2400" b="0" i="0" u="none" strike="noStrike" cap="none">
                <a:solidFill>
                  <a:schemeClr val="dk1"/>
                </a:solidFill>
                <a:latin typeface="Libre Baskerville"/>
                <a:ea typeface="Libre Baskerville"/>
                <a:cs typeface="Libre Baskerville"/>
                <a:sym typeface="Libre Baskerville"/>
              </a:rPr>
              <a:t>If the resulting ash cloud is large enough, the eruption can cause a short-term cooling by blocking sunlight as it spreads throughout much of the world. </a:t>
            </a:r>
          </a:p>
        </p:txBody>
      </p:sp>
      <p:pic>
        <p:nvPicPr>
          <p:cNvPr id="195" name="Shape 195" descr="https://encrypted-tbn3.google.com/images?q=tbn:ANd9GcSNWupYQbP0ZJkSZkMlkGx27KpTsRZ8YhowH-ARrHJ75DVT7JVyVw"/>
          <p:cNvPicPr preferRelativeResize="0"/>
          <p:nvPr/>
        </p:nvPicPr>
        <p:blipFill rotWithShape="1">
          <a:blip r:embed="rId3">
            <a:alphaModFix/>
          </a:blip>
          <a:srcRect/>
          <a:stretch/>
        </p:blipFill>
        <p:spPr>
          <a:xfrm>
            <a:off x="196494" y="1683326"/>
            <a:ext cx="1336207" cy="1000650"/>
          </a:xfrm>
          <a:prstGeom prst="rect">
            <a:avLst/>
          </a:prstGeom>
          <a:noFill/>
          <a:ln>
            <a:noFill/>
          </a:ln>
        </p:spPr>
      </p:pic>
      <p:pic>
        <p:nvPicPr>
          <p:cNvPr id="196" name="Shape 196" descr="https://encrypted-tbn0.google.com/images?q=tbn:ANd9GcSNnql9k7iJ10eNrFMFBMgMEuaHNcVrSDw7LfscllYudizdQn6QfQ"/>
          <p:cNvPicPr preferRelativeResize="0"/>
          <p:nvPr/>
        </p:nvPicPr>
        <p:blipFill rotWithShape="1">
          <a:blip r:embed="rId4">
            <a:alphaModFix/>
          </a:blip>
          <a:srcRect/>
          <a:stretch/>
        </p:blipFill>
        <p:spPr>
          <a:xfrm>
            <a:off x="152400" y="3551462"/>
            <a:ext cx="1424400" cy="947363"/>
          </a:xfrm>
          <a:prstGeom prst="rect">
            <a:avLst/>
          </a:prstGeom>
          <a:noFill/>
          <a:ln>
            <a:noFill/>
          </a:ln>
        </p:spPr>
      </p:pic>
      <p:pic>
        <p:nvPicPr>
          <p:cNvPr id="197" name="Shape 197" descr="https://encrypted-tbn3.google.com/images?q=tbn:ANd9GcQoZ0u4tDbi2zcfmyUHCsk-fAfUP-zOUH2wl8eUsry45Ppp0NPK"/>
          <p:cNvPicPr preferRelativeResize="0"/>
          <p:nvPr/>
        </p:nvPicPr>
        <p:blipFill rotWithShape="1">
          <a:blip r:embed="rId5">
            <a:alphaModFix/>
          </a:blip>
          <a:srcRect/>
          <a:stretch/>
        </p:blipFill>
        <p:spPr>
          <a:xfrm>
            <a:off x="152400" y="5753475"/>
            <a:ext cx="1424400" cy="100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914400" y="188679"/>
            <a:ext cx="7772400" cy="741600"/>
          </a:xfrm>
          <a:prstGeom prst="rect">
            <a:avLst/>
          </a:prstGeom>
          <a:noFill/>
          <a:ln>
            <a:noFill/>
          </a:ln>
        </p:spPr>
        <p:txBody>
          <a:bodyPr wrap="square" lIns="91425" tIns="45700" rIns="91425" bIns="91425" anchor="b" anchorCtr="0">
            <a:noAutofit/>
          </a:bodyPr>
          <a:lstStyle/>
          <a:p>
            <a:pPr marL="0" marR="0" lvl="0" indent="0" algn="ctr" rtl="0">
              <a:lnSpc>
                <a:spcPct val="100000"/>
              </a:lnSpc>
              <a:spcBef>
                <a:spcPts val="0"/>
              </a:spcBef>
              <a:spcAft>
                <a:spcPts val="0"/>
              </a:spcAft>
              <a:buClr>
                <a:schemeClr val="dk2"/>
              </a:buClr>
              <a:buSzPct val="25000"/>
              <a:buFont typeface="Source Sans Pro"/>
              <a:buNone/>
            </a:pPr>
            <a:r>
              <a:rPr lang="en-US" sz="4000" b="0" i="0" u="none" strike="noStrike" cap="none">
                <a:solidFill>
                  <a:schemeClr val="dk2"/>
                </a:solidFill>
                <a:latin typeface="Source Sans Pro"/>
                <a:ea typeface="Source Sans Pro"/>
                <a:cs typeface="Source Sans Pro"/>
                <a:sym typeface="Source Sans Pro"/>
              </a:rPr>
              <a:t>Sudden Changes </a:t>
            </a:r>
          </a:p>
        </p:txBody>
      </p:sp>
      <p:sp>
        <p:nvSpPr>
          <p:cNvPr id="203" name="Shape 203"/>
          <p:cNvSpPr txBox="1">
            <a:spLocks noGrp="1"/>
          </p:cNvSpPr>
          <p:nvPr>
            <p:ph type="body" idx="1"/>
          </p:nvPr>
        </p:nvSpPr>
        <p:spPr>
          <a:xfrm>
            <a:off x="914400" y="952500"/>
            <a:ext cx="7772400" cy="2590800"/>
          </a:xfrm>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accent1"/>
              </a:buClr>
              <a:buSzPct val="85000"/>
              <a:buFont typeface="Noto Sans Symbols"/>
              <a:buChar char="●"/>
            </a:pPr>
            <a:r>
              <a:rPr lang="en-US" sz="2800" b="1" i="0" u="sng" strike="noStrike" cap="none">
                <a:solidFill>
                  <a:schemeClr val="dk1"/>
                </a:solidFill>
              </a:rPr>
              <a:t>Dust Storms</a:t>
            </a:r>
          </a:p>
          <a:p>
            <a:pPr marL="547687" marR="0" lvl="1" indent="-230186" algn="l" rtl="0">
              <a:lnSpc>
                <a:spcPct val="100000"/>
              </a:lnSpc>
              <a:spcBef>
                <a:spcPts val="300"/>
              </a:spcBef>
              <a:spcAft>
                <a:spcPts val="0"/>
              </a:spcAft>
              <a:buClr>
                <a:schemeClr val="accent2"/>
              </a:buClr>
              <a:buSzPct val="85000"/>
              <a:buFont typeface="Noto Sans Symbols"/>
              <a:buChar char="●"/>
            </a:pPr>
            <a:r>
              <a:rPr lang="en-US" sz="2800" b="0" i="0" u="none" strike="noStrike" cap="none">
                <a:solidFill>
                  <a:schemeClr val="dk1"/>
                </a:solidFill>
                <a:latin typeface="Libre Baskerville"/>
                <a:ea typeface="Libre Baskerville"/>
                <a:cs typeface="Libre Baskerville"/>
                <a:sym typeface="Libre Baskerville"/>
              </a:rPr>
              <a:t>Dust particles have a radioactive effect on climate through reflection and absorption of solar radiation. It can lead to severe cooling days or hot days depending on dust particles’ properties and in what part of the atmosphere they are found.</a:t>
            </a:r>
          </a:p>
        </p:txBody>
      </p:sp>
      <p:sp>
        <p:nvSpPr>
          <p:cNvPr id="204" name="Shape 204" descr="data:image/jpeg;base64,/9j/4AAQSkZJRgABAQAAAQABAAD/2wCEAAkGBhQSERIUEhMVFRQUFRQUFBUUFRUUFBQUFBUVFBUVFBQXHCYeFxkjGRQUHy8gJCcpLCwsFR4xNTAqNSYrLCkBCQoKDgwOFw8PGiwcHBwpKSkpKSkpKSkpKSksLCksKSkpKSkpKSkpKSwpLCkpKSksKSksKSksLCkpKSkpKSwsKf/AABEIAMIBAwMBIgACEQEDEQH/xAAcAAACAwEBAQEAAAAAAAAAAAADBAECBQAGBwj/xABDEAABBAECBAMFBQQHBwUAAAABAAIDESEEMQUSQVETYXEGIoGRsTJCocHRFFLh8BYjM2JykvEVQ1OTorLSBxeCo8L/xAAZAQEBAQEBAQAAAAAAAAAAAAABAAIDBAX/xAAeEQEBAQEAAwEBAQEAAAAAAAAAARECEiExE1EDQf/aAAwDAQACEQMRAD8A89FImQ/yVTpuVEics7j0fVbtFYEQMBV/A7K0xML02G3slQzyR40TqxWaO1qO0KIhaM2Ervzdc76XjKOwobISjsgK0ysCpJTOm0Np5nDwnGdY9Kwats6FqoOHtVi8mW2NFZpytJuiajsgAVi8mUNOriFazdOCmY9KwbhWDyYjdIrN0vktwuA6BVJBSz5Mk6dFhhCcOnCLHEAkanTRpsgBB8WlHiIxkcS0qulQAV0j04lzIoLkDxF3iJwLuIQSVDnqhcVqBYoZCm1FpChauUFSkPlsbr3VxpglY5U1DKvm6+liro6RY5EUZQxH2UjTCCreBhCjGExDIrSFFN2WtoNb0dkfRIeAOmFRzS3ZMtgslemAaVbx2tXnIuIHuit1BK7frHL869NHOOiJ468/FquXKJHxEk+Sf0g/Otzx1dsizmakd0QSreysYfD0ZsizWzIomSMaTZVJkWeyVFEqhhoFW50p4ynxglYdjeufIlWzUodOlkYzLhMlS9d4iUd8VDkmS/iKW5UBWWUcQlRAaTbWItBQwrhCVoQRDmyLC0GgVgBZveGTWEOHPP3Srt4Y/st0KVj9afCMpvCTXRctRcj9Oj4R+c+ZFZKlGutWY7K8j3tOKZORuWVE5PMdhOiwaR1FEZMkzLbqR0jDjJUw3KzY5U1FIrVYI7Sg+SgwEI8clolJADXd1LGDoivjQGk3sgil9ZTGn1t9UrNt8Fm+LRxsnbPhyV6cSIjJFhQasphurpdP0rnf820JVPipCHWBNteCunPcrneME5lIehuNKOZdZWMG8RT4iEFdqQKCiAKjKR2kJZQxiYjYFzCjsAQBoZgBsi899EFjVJejAYa9FGqNVaR8Vd4hVjJ79rI6qDrSf5+qBBpHO7BOnSNa3P8Aqs3xhktLnWO8lyA4rlrJ/B7fA43orUEAFXY5fPfSNQjK0I24SEZTkL1EQRklGIoLozlGe3FpDPjkynmS0s976KsZ7Cy204J8p9klrCgkWpp34TKz1DrXqXsSPiEHKcinWpWbFeTCCdKwisj0TuEN+kByEjSbeGfuuz57LnsLcOCK19HKbjmDsHKGvbNEtJ7S6rZB13D+rPklILG6vh9WPSROsUrCNI6aXCZh1drrx3jj1zo4KsFIzspaxeidSuNmOARWOQ6Ro4R1WmBmTBNwTjtugQQXsmPApVsGCNkVSVDSpD0LEs3TbYgNygNmb2USSF3kj6jrZGjqiHWAA3lZwNLnkuwEeK1V8xJOAuVxopD91ct7Gcr4DCUYMVGMRgV899EWN6ZhekmpiFyy00oSm27LOhenY5VaLGbxCMg2EtG5bOu03M01usTY/VValamnNp+FqydK9aunehVaR3VVZqUPUy5pCcqiNZsti0eGdZcc1BGEuVrRjRkiDlRumrZVhkR45Fpn4syXoV3I124CFrY/dLhv+ST0urVuHN9tQRAbLodNWyGH8wpBGoLTlOs40Gu5SjN1fdAZKHBRJFfVal/gz+tFjwUaEFZkRI6ppupXTn/TPrn1xrUD6XOmSLX31pS6PzXbnOnHr0a8YKWuB3KUaw+akA9j+K3jGnMdFYOKWax37pTkLK3Rg01o4RYsX64WiycXWAOiyjKV3iLN41eeNcn+99Fyyf2g91Cz+Z/R8OkhXMiRW5CsBS8j3wN8fVdGm42goUsFGws1qUaJMsCTg2TcMiyTPNQWJqWHnce+VtEgpXUwW/ZIIxNqloMkICUnby7jBV43YQ0ieU82UeKSwlJmX8lbTvpKNiSneSb8YUVnOKrJKfggtvTzWEaCTKyNPPhNwy0lmxtsOFk6/TcjraMH8CndPqEaVjXiitfWJ6pPSzI+pbYBXN4fWxV3ihRSrQNJNmk896znwVlo9UxHPaoqbhlRJYzgt+SQc7lII2V26yvRIPxSkbrSicCLWLHrgcHKfgnAC68dZXPvnyjR8ZSzUUkib2KrzEL2c2dfHi65saH7Sp/aQs3xSu8RayMe2kdQq+Os/wAVT4icR0yKEkZFCsT5ZHKjRvtZ7ThMwvXyX1j0ZRnDCUa9NNdYQkRhFulRjVd7VHRYpEwx2Ugx1JgSdUITV6bmSfgUn45EKdoNpHwqGIEbadSaj2Swon81FZxzSlwseiGRWVQSqI0BpNxzYSUTk2wWFYdO6edOtlWLESE6ySkRmxos1SaZIHLB/aN/VNaTUp0Xk+5tGiktW3kojun5HW2+yG+NrwtMwGOa25WdqdQW7jyTTmFpyltVGXNxk2orabU2tOOexuvPRy8pWpBNYSq2YNWnmTBwXnNJNkrUhmrHdb56s9xz65l9NDmVS9QzKII/Je3nvZrx9cZcU8Rd4iO2HyRW6fyCb3BOLSBeVK0P2f8Aw/JSj9I1+dfEmPRGnKyotUr/AO12A8pOf1Xzse7W1G5NskWTFqRaOdc0WeYeeVYta7HItrLg1gI3Uv4sxtczq6dfyRi1oPaqF1LG1ntQxppnvn/pH6pqXi8eaeD6FWGdRq6fUIzhawv9rxivfG1/BMw8fh/4jVZVbGk+LCR5KK5vH4c3I35pKXjcRFtePofkU4PKG5HdEnKaIS7+Nx7cwv8Anql5uINNDmF+qcPlGtHLRWjE9edZqxYz+K0oNc3bnb3+0EYda7N1ci1iaTj8brp1V3ofLunBxhnV7f8AMFYNMzR0Cei7TzbJLUccjA+0DfYhJxcVaBZcKG5tF5anT2ulnwhF3K8jodv0XmdJ7Wx7Al3Xt+JRp/akOoBhFG7Lh+C1jGtzXWWWPu5PogaSe1kD2qGxZvj7Q/RKx8X5fhvn+CsWt3XwgDm+aFDqB3WTrPaAuaRyVfnf5JFnEHt6D5rWLXrWygUU9p9WDuvDN4444IG3mhxe072yEe6W7dd/VTNsfTYNdRpaen1Yd6r5c72jku6bj1xXfK0NF7bysBpkR8zz/k5a5uM3nX0kOU83kvnLv/Umf/hw/wCWT/zSj/8A1Q1IP2Ia/wAD/wA3rfkPF9PMnkuXzH/3I1Z6Q/8ALP8A5LleUXizdH4j8l8Z3FFjSb2H2R6Iphe37mmPq2j/ANQCyG67liANtxWQQbu0KHiLhYa8/ZJFH4fouQa5Y+86WIitxRu7xg+SPPpoWtzpwQRbgL3xQrrufkstnF5RkEHfdrT2Pb1TLPaB1+8xhyRfLR2voVL6P+1abrEW/A+n7yBK3Tyj3JCw7DcjFXYq/wAVEPGW+EWuZdtPvA5Adec3kfki8Nm08bORwOCcuYxxybFkg4USWm9mYN3TAnvRGfQnzCcHAY9mSRAURfNZ60asZTtaVx+0weRY5vz5S1MN4dAdvCPo97et/vHqgYRj4HQLcPBHLzW3F7kDofmk2+zIZYHPy9cRu+RLrH8V6SHh4aKazH92S/8AuasrU8KkdM9xDxFyNLfeYXF43BAOBQUvQY4ZHykOY843DCDY82uPb8UF3B9MOpb3D4X1e/ex/BaB4SAKM0gFGw6NxGe9GsKI9I/ZmqYTygC+YZHlmh5K0sscG0xNh8f+SXHn9pcOEQg3zQnP9++hqnOz1HT9Nt2n1IupmHGMjfPdu2yhz9TY+wRXdhzfbH8hXlVkZbuExvse6LILS10d12aC8ULJFHPujKrL7Ki7JyOoYwCh5Nmr4q0vH3QuDXxxBxBcfdFi/Npz/BFb7WMIy1hvB90jHzKtpzS8ns9Dy2DQbZJDRt2PK43/AKqIuBwYd7zmkYHLKfU2wYzfXonXa6AjMLKNbEtP/b+a5uv0x5v6lwOLp3xFEOCtqwjP7LNcSWPewXt4Mh+FupCl9kjykCUg78xhcNtxkrU/bdLXNUgB6+9Q8/7TCdhjifRa54wfvOGx6jmPUq2r0xX8AbHycz2guLWj3W289hlMO0sO/ugdNgflac1HCgTG4SO5oyeVziXEA4PLty/wQ55OTDpZc+9YIrt94+SEzp9FG5vKOW7wfeA2rcA3nolDwChgsdnNyOBrGxDd7v8ABehMoxWpf8Qyj8zhL6nxwB4c0chvId4LaHfLu9J1MV3s88/Zayj08XI9QWfQqJODy7xs2Lg4E2bHY8oK2Ymao3zMh/8Apcfwv+QEwzhc+OVkAu+b+rGTk3iPfZa86z4sXTcFcQS+GsCgMAnti/moZwN3NfhAC9rx+PwW2OHagf7uAjzZm+2WjCZZojyjmhjus01m/wA0aXmtRwd5B/qWA+TqPmSb7oUehkb/ALvlAOwkBPyrbbK9FLp38zQIxy7mg3f4G1WbQ213uO2OPf3o1j4q1MaHhHN7xIBx9p3N0zkOHX6pLX8KkDjygOGDYeOwvBPe1fRaXVNsFkwx+6+vwUPkmaQS2a2mrIfgn6Xj5hO6MwoOFv6jPk9o/JStD9ql/el+b1ytWQeThZ/cPysfNZsnDTzf2bSPWj+FKukl1BlILDGDzW9l8tAE77EHb4rYa09106kZ5trIPDT0tvldqjtNIPvX6hbvhrv2dZsjTAEjwKLLxWFZ2saeYGxYA+u1rbdo0KThoPZZwkGTB3Me4r6/qm9LHltgEcp+Ows48ihHhtYGAqN0PKSRkmr6bClj3Gsj00EtNb/hH0C6Wf3XV2P0WLFM4Cubl+AKrPrSGmnEnsGjPkaChi7eLvDOe7BFkEA48kdnF/Dz4UVXvykGz6HzWMNa0tojuC3bAtS/WNc0Amgc/wCUj86TiekPtC0VzwNrvePxBTP9IYcB0Th6V9RS8xqHhwqwMg/Igq2q95jgNyMIT0w1+ksEgtd0JBJz52U+zXQnaYD15fzavHN2o9go4ZK5rWk2He8M4ObH0NKOPctcHbSMPq1p+hCh+iB+5C71ZX6rwMMx8R7egAI75rqiz6p0Y5mud0xdb+aRj2L+DxkUdPHXZrq/DlCpFwljTYZIPISNLR6ZBXnW8TmH2ZXD1JKvB7UTcxaX2RnIBx615hCx6R+lb+7KNul4vO19Epq+DRPy6SRuK+yRjPdvms8e1Mo3a0j0/imYva2/uX6FSxT+j0XKGjUDahzBt7V+8FDfZjAAmY7HUZNdcEq0vtQxxbYcKIPSiOt2nRxbTu35P/k2vySvbLb7JyhtF7HHOfeH5ITPZrUDmsNIv3aeNu2aW14mnOQ5g9Hlv4AhHZpG/de/4PcfqSoa83/sjVNdhruWujwc3/i7Kk8WrYLaJibFgFxx8CvUHSu6SyD15D9Qu8CTpLf+Jjf/AM0pa8y/VakfemHqHfmECHjc5GS4EGstH5tXq3NmGzoz6h4/MqnizDdkZ9HkH8Qka8nJ7RStIBc08xr7DMbeXmum4xKRVtqwT7rR1vsvUPkd97Tg+hY76hLSTM66V3/KafopPMO9qjZur6+71XLakg0hJJgF9f6p36KUp5fhPDnRkl7+Yk3Vki+5vcrba89ki1iu1WnD3iFcXlLB6IJSoiiUqQ9L6nVBjS4jahXclUbxBtNJscxIAxu2rzt1Wp7Zvo7a4tCUfrmjl394BwNA4PxTTH3kZB7JuqWVUwBUdpAjcy7mR6JCXhwPRLu4S392lscyikYtYMnDT3d23vf1VJI5MZGPUdKz3W86JBdCqwsg6p4aBy5xZ3G+ex2TOk1DnX7rsE/dOyZdp0rHqA07YHQk/rhEm/RbnxzNRkczC0uF5FHCnUStIDXHfI+CJqYWS8tECr+07IutuyXfwR24JO+zgfqi5voyXDTJR07IDW/1hfeCK/Afokp9PKxvLZrbIz82rPMUrRgE4N5u77j0wqRV6UPSfDWlocCKyPos2PiD2sNtII2sGsd07BxAE1Y2Hl9UYtaLjYSfDJiWmze30VpdY1rbJwFEMjegA64FK/4jJYD/AASmm1p8Qx9rzecJgPSzNKBIX3k3j1QmgNU8fZe4fE/quPH5o8mTBNWc+m4KXDkrxNhcygLNg18CqKtyL2mlIBBaQe7R+SJ/SyQbsHwDl57TWI2giiAcH1KetIbMPtcD9pufL9Cjj2mZ15h8B+q8RxV5HLRIwdsdk3pn2xpO9D6J9r09WfaOL94/iuXlaC5GrD4arNYpsKpmW0u/A3+fdZLdWSffc6iPuubdruL62g2wd8YPZX4drY+U80bXm8Od9POu/moFdbqoxQHPd55zzY9CK3WgOIFrISA0h4ebqtncuAMDZCn9pYWEhmlY/lw40AL7DBR9Px4uHMxtNsloDRTb3G1LWyMe6JqtUSyM8rSHtJNi/suc0gH4BOcJ1dtcyGNltyW8riA533sm6sC67jfcJP4/Jd81VtlrfzQJ/ad7QT4hPWg+7PTYq8ovGtxv7QQWyxRmjzB8Qc01RsOa7PyPrshhy8/o+LasvY7xnO8T7THf2ZaRZFHHXcfit4Nwit81e1NqnKpCivaqQuBU0rVgUmmBSj+FjpfxJK0FyQxH6CQHHKR8QVGnieHC2EV1BBC21BZaxeY3OqRJLt218vyVHQJ90SqYlTnBbrNfCgu0wPT8FqmJUMSsTFk4c09x6Hv5KP2VwNhx7Zoj6LWdAhuiUma+STs0+hINJeKVzWgEPJB9TV+q1jEhuiUMLjiLepryOD+KHJxH3mhuQbyDtSM6AFLycOaaxttSMSH6k1a0my4HoFju4Z2Nen+qsWSDZ1+tj80SG07M1rq5s169fRWjoAAbDCyOVweHFpOKNHHy3RotZV81jPY1+CbAfL1KTOsb3C5GLW8quUrl0BHXZa684WLrJCACCd+/opXLKoWjd7g8/Evz90bpMOPdcuW6xDMMY7D5LTigbX2R8guXLJa3CYWhpIaBmtht2WtHspXJai5UOULlFQq9YC5cpJaUSQbKVyCA5Q1cuSKgfz8lJC5cohuUFcuUFVUrlyUC8IfdcuUlCMILly5CUKG5cuUlHD+figvC5cpBFo7Lly5Rf//Z"/>
          <p:cNvSpPr txBox="1"/>
          <p:nvPr/>
        </p:nvSpPr>
        <p:spPr>
          <a:xfrm>
            <a:off x="0" y="-895350"/>
            <a:ext cx="2466975" cy="18478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5" name="Shape 205" descr="data:image/jpeg;base64,/9j/4AAQSkZJRgABAQAAAQABAAD/2wCEAAkGBhQSERIUEhMVFRQUFRQUFBUUFRUUFBQUFBUVFBUVFBQXHCYeFxkjGRQUHy8gJCcpLCwsFR4xNTAqNSYrLCkBCQoKDgwOFw8PGiwcHBwpKSkpKSkpKSkpKSksLCksKSkpKSkpKSkpKSwpLCkpKSksKSksKSksLCkpKSkpKSwsKf/AABEIAMIBAwMBIgACEQEDEQH/xAAcAAACAwEBAQEAAAAAAAAAAAADBAECBQAGBwj/xABDEAABBAECBAMFBQQHBwUAAAABAAIDESEEMQUSQVETYXEGIoGRsTJCocHRFFLh8BYjM2JykvEVQ1OTorLSBxeCo8L/xAAZAQEBAQEBAQAAAAAAAAAAAAABAAIDBAX/xAAeEQEBAQEAAwEBAQEAAAAAAAAAARECEiExE1EDQf/aAAwDAQACEQMRAD8A89FImQ/yVTpuVEics7j0fVbtFYEQMBV/A7K0xML02G3slQzyR40TqxWaO1qO0KIhaM2Ervzdc76XjKOwobISjsgK0ysCpJTOm0Np5nDwnGdY9Kwats6FqoOHtVi8mW2NFZpytJuiajsgAVi8mUNOriFazdOCmY9KwbhWDyYjdIrN0vktwuA6BVJBSz5Mk6dFhhCcOnCLHEAkanTRpsgBB8WlHiIxkcS0qulQAV0j04lzIoLkDxF3iJwLuIQSVDnqhcVqBYoZCm1FpChauUFSkPlsbr3VxpglY5U1DKvm6+liro6RY5EUZQxH2UjTCCreBhCjGExDIrSFFN2WtoNb0dkfRIeAOmFRzS3ZMtgslemAaVbx2tXnIuIHuit1BK7frHL869NHOOiJ468/FquXKJHxEk+Sf0g/Otzx1dsizmakd0QSreysYfD0ZsizWzIomSMaTZVJkWeyVFEqhhoFW50p4ynxglYdjeufIlWzUodOlkYzLhMlS9d4iUd8VDkmS/iKW5UBWWUcQlRAaTbWItBQwrhCVoQRDmyLC0GgVgBZveGTWEOHPP3Srt4Y/st0KVj9afCMpvCTXRctRcj9Oj4R+c+ZFZKlGutWY7K8j3tOKZORuWVE5PMdhOiwaR1FEZMkzLbqR0jDjJUw3KzY5U1FIrVYI7Sg+SgwEI8clolJADXd1LGDoivjQGk3sgil9ZTGn1t9UrNt8Fm+LRxsnbPhyV6cSIjJFhQasphurpdP0rnf820JVPipCHWBNteCunPcrneME5lIehuNKOZdZWMG8RT4iEFdqQKCiAKjKR2kJZQxiYjYFzCjsAQBoZgBsi899EFjVJejAYa9FGqNVaR8Vd4hVjJ79rI6qDrSf5+qBBpHO7BOnSNa3P8Aqs3xhktLnWO8lyA4rlrJ/B7fA43orUEAFXY5fPfSNQjK0I24SEZTkL1EQRklGIoLozlGe3FpDPjkynmS0s976KsZ7Cy204J8p9klrCgkWpp34TKz1DrXqXsSPiEHKcinWpWbFeTCCdKwisj0TuEN+kByEjSbeGfuuz57LnsLcOCK19HKbjmDsHKGvbNEtJ7S6rZB13D+rPklILG6vh9WPSROsUrCNI6aXCZh1drrx3jj1zo4KsFIzspaxeidSuNmOARWOQ6Ro4R1WmBmTBNwTjtugQQXsmPApVsGCNkVSVDSpD0LEs3TbYgNygNmb2USSF3kj6jrZGjqiHWAA3lZwNLnkuwEeK1V8xJOAuVxopD91ct7Gcr4DCUYMVGMRgV899EWN6ZhekmpiFyy00oSm27LOhenY5VaLGbxCMg2EtG5bOu03M01usTY/VValamnNp+FqydK9aunehVaR3VVZqUPUy5pCcqiNZsti0eGdZcc1BGEuVrRjRkiDlRumrZVhkR45Fpn4syXoV3I124CFrY/dLhv+ST0urVuHN9tQRAbLodNWyGH8wpBGoLTlOs40Gu5SjN1fdAZKHBRJFfVal/gz+tFjwUaEFZkRI6ppupXTn/TPrn1xrUD6XOmSLX31pS6PzXbnOnHr0a8YKWuB3KUaw+akA9j+K3jGnMdFYOKWax37pTkLK3Rg01o4RYsX64WiycXWAOiyjKV3iLN41eeNcn+99Fyyf2g91Cz+Z/R8OkhXMiRW5CsBS8j3wN8fVdGm42goUsFGws1qUaJMsCTg2TcMiyTPNQWJqWHnce+VtEgpXUwW/ZIIxNqloMkICUnby7jBV43YQ0ieU82UeKSwlJmX8lbTvpKNiSneSb8YUVnOKrJKfggtvTzWEaCTKyNPPhNwy0lmxtsOFk6/TcjraMH8CndPqEaVjXiitfWJ6pPSzI+pbYBXN4fWxV3ihRSrQNJNmk896znwVlo9UxHPaoqbhlRJYzgt+SQc7lII2V26yvRIPxSkbrSicCLWLHrgcHKfgnAC68dZXPvnyjR8ZSzUUkib2KrzEL2c2dfHi65saH7Sp/aQs3xSu8RayMe2kdQq+Os/wAVT4icR0yKEkZFCsT5ZHKjRvtZ7ThMwvXyX1j0ZRnDCUa9NNdYQkRhFulRjVd7VHRYpEwx2Ugx1JgSdUITV6bmSfgUn45EKdoNpHwqGIEbadSaj2Swon81FZxzSlwseiGRWVQSqI0BpNxzYSUTk2wWFYdO6edOtlWLESE6ySkRmxos1SaZIHLB/aN/VNaTUp0Xk+5tGiktW3kojun5HW2+yG+NrwtMwGOa25WdqdQW7jyTTmFpyltVGXNxk2orabU2tOOexuvPRy8pWpBNYSq2YNWnmTBwXnNJNkrUhmrHdb56s9xz65l9NDmVS9QzKII/Je3nvZrx9cZcU8Rd4iO2HyRW6fyCb3BOLSBeVK0P2f8Aw/JSj9I1+dfEmPRGnKyotUr/AO12A8pOf1Xzse7W1G5NskWTFqRaOdc0WeYeeVYta7HItrLg1gI3Uv4sxtczq6dfyRi1oPaqF1LG1ntQxppnvn/pH6pqXi8eaeD6FWGdRq6fUIzhawv9rxivfG1/BMw8fh/4jVZVbGk+LCR5KK5vH4c3I35pKXjcRFtePofkU4PKG5HdEnKaIS7+Nx7cwv8Anql5uINNDmF+qcPlGtHLRWjE9edZqxYz+K0oNc3bnb3+0EYda7N1ci1iaTj8brp1V3ofLunBxhnV7f8AMFYNMzR0Cei7TzbJLUccjA+0DfYhJxcVaBZcKG5tF5anT2ulnwhF3K8jodv0XmdJ7Wx7Al3Xt+JRp/akOoBhFG7Lh+C1jGtzXWWWPu5PogaSe1kD2qGxZvj7Q/RKx8X5fhvn+CsWt3XwgDm+aFDqB3WTrPaAuaRyVfnf5JFnEHt6D5rWLXrWygUU9p9WDuvDN4444IG3mhxe072yEe6W7dd/VTNsfTYNdRpaen1Yd6r5c72jku6bj1xXfK0NF7bysBpkR8zz/k5a5uM3nX0kOU83kvnLv/Umf/hw/wCWT/zSj/8A1Q1IP2Ia/wAD/wA3rfkPF9PMnkuXzH/3I1Z6Q/8ALP8A5LleUXizdH4j8l8Z3FFjSb2H2R6Iphe37mmPq2j/ANQCyG67liANtxWQQbu0KHiLhYa8/ZJFH4fouQa5Y+86WIitxRu7xg+SPPpoWtzpwQRbgL3xQrrufkstnF5RkEHfdrT2Pb1TLPaB1+8xhyRfLR2voVL6P+1abrEW/A+n7yBK3Tyj3JCw7DcjFXYq/wAVEPGW+EWuZdtPvA5Adec3kfki8Nm08bORwOCcuYxxybFkg4USWm9mYN3TAnvRGfQnzCcHAY9mSRAURfNZ60asZTtaVx+0weRY5vz5S1MN4dAdvCPo97et/vHqgYRj4HQLcPBHLzW3F7kDofmk2+zIZYHPy9cRu+RLrH8V6SHh4aKazH92S/8AuasrU8KkdM9xDxFyNLfeYXF43BAOBQUvQY4ZHykOY843DCDY82uPb8UF3B9MOpb3D4X1e/ex/BaB4SAKM0gFGw6NxGe9GsKI9I/ZmqYTygC+YZHlmh5K0sscG0xNh8f+SXHn9pcOEQg3zQnP9++hqnOz1HT9Nt2n1IupmHGMjfPdu2yhz9TY+wRXdhzfbH8hXlVkZbuExvse6LILS10d12aC8ULJFHPujKrL7Ki7JyOoYwCh5Nmr4q0vH3QuDXxxBxBcfdFi/Npz/BFb7WMIy1hvB90jHzKtpzS8ns9Dy2DQbZJDRt2PK43/AKqIuBwYd7zmkYHLKfU2wYzfXonXa6AjMLKNbEtP/b+a5uv0x5v6lwOLp3xFEOCtqwjP7LNcSWPewXt4Mh+FupCl9kjykCUg78xhcNtxkrU/bdLXNUgB6+9Q8/7TCdhjifRa54wfvOGx6jmPUq2r0xX8AbHycz2guLWj3W289hlMO0sO/ugdNgflac1HCgTG4SO5oyeVziXEA4PLty/wQ55OTDpZc+9YIrt94+SEzp9FG5vKOW7wfeA2rcA3nolDwChgsdnNyOBrGxDd7v8ABehMoxWpf8Qyj8zhL6nxwB4c0chvId4LaHfLu9J1MV3s88/Zayj08XI9QWfQqJODy7xs2Lg4E2bHY8oK2Ymao3zMh/8Apcfwv+QEwzhc+OVkAu+b+rGTk3iPfZa86z4sXTcFcQS+GsCgMAnti/moZwN3NfhAC9rx+PwW2OHagf7uAjzZm+2WjCZZojyjmhjus01m/wA0aXmtRwd5B/qWA+TqPmSb7oUehkb/ALvlAOwkBPyrbbK9FLp38zQIxy7mg3f4G1WbQ213uO2OPf3o1j4q1MaHhHN7xIBx9p3N0zkOHX6pLX8KkDjygOGDYeOwvBPe1fRaXVNsFkwx+6+vwUPkmaQS2a2mrIfgn6Xj5hO6MwoOFv6jPk9o/JStD9ql/el+b1ytWQeThZ/cPysfNZsnDTzf2bSPWj+FKukl1BlILDGDzW9l8tAE77EHb4rYa09106kZ5trIPDT0tvldqjtNIPvX6hbvhrv2dZsjTAEjwKLLxWFZ2saeYGxYA+u1rbdo0KThoPZZwkGTB3Me4r6/qm9LHltgEcp+Ows48ihHhtYGAqN0PKSRkmr6bClj3Gsj00EtNb/hH0C6Wf3XV2P0WLFM4Cubl+AKrPrSGmnEnsGjPkaChi7eLvDOe7BFkEA48kdnF/Dz4UVXvykGz6HzWMNa0tojuC3bAtS/WNc0Amgc/wCUj86TiekPtC0VzwNrvePxBTP9IYcB0Th6V9RS8xqHhwqwMg/Igq2q95jgNyMIT0w1+ksEgtd0JBJz52U+zXQnaYD15fzavHN2o9go4ZK5rWk2He8M4ObH0NKOPctcHbSMPq1p+hCh+iB+5C71ZX6rwMMx8R7egAI75rqiz6p0Y5mud0xdb+aRj2L+DxkUdPHXZrq/DlCpFwljTYZIPISNLR6ZBXnW8TmH2ZXD1JKvB7UTcxaX2RnIBx615hCx6R+lb+7KNul4vO19Epq+DRPy6SRuK+yRjPdvms8e1Mo3a0j0/imYva2/uX6FSxT+j0XKGjUDahzBt7V+8FDfZjAAmY7HUZNdcEq0vtQxxbYcKIPSiOt2nRxbTu35P/k2vySvbLb7JyhtF7HHOfeH5ITPZrUDmsNIv3aeNu2aW14mnOQ5g9Hlv4AhHZpG/de/4PcfqSoa83/sjVNdhruWujwc3/i7Kk8WrYLaJibFgFxx8CvUHSu6SyD15D9Qu8CTpLf+Jjf/AM0pa8y/VakfemHqHfmECHjc5GS4EGstH5tXq3NmGzoz6h4/MqnizDdkZ9HkH8Qka8nJ7RStIBc08xr7DMbeXmum4xKRVtqwT7rR1vsvUPkd97Tg+hY76hLSTM66V3/KafopPMO9qjZur6+71XLakg0hJJgF9f6p36KUp5fhPDnRkl7+Yk3Vki+5vcrba89ki1iu1WnD3iFcXlLB6IJSoiiUqQ9L6nVBjS4jahXclUbxBtNJscxIAxu2rzt1Wp7Zvo7a4tCUfrmjl394BwNA4PxTTH3kZB7JuqWVUwBUdpAjcy7mR6JCXhwPRLu4S392lscyikYtYMnDT3d23vf1VJI5MZGPUdKz3W86JBdCqwsg6p4aBy5xZ3G+ex2TOk1DnX7rsE/dOyZdp0rHqA07YHQk/rhEm/RbnxzNRkczC0uF5FHCnUStIDXHfI+CJqYWS8tECr+07IutuyXfwR24JO+zgfqi5voyXDTJR07IDW/1hfeCK/Afokp9PKxvLZrbIz82rPMUrRgE4N5u77j0wqRV6UPSfDWlocCKyPos2PiD2sNtII2sGsd07BxAE1Y2Hl9UYtaLjYSfDJiWmze30VpdY1rbJwFEMjegA64FK/4jJYD/AASmm1p8Qx9rzecJgPSzNKBIX3k3j1QmgNU8fZe4fE/quPH5o8mTBNWc+m4KXDkrxNhcygLNg18CqKtyL2mlIBBaQe7R+SJ/SyQbsHwDl57TWI2giiAcH1KetIbMPtcD9pufL9Cjj2mZ15h8B+q8RxV5HLRIwdsdk3pn2xpO9D6J9r09WfaOL94/iuXlaC5GrD4arNYpsKpmW0u/A3+fdZLdWSffc6iPuubdruL62g2wd8YPZX4drY+U80bXm8Od9POu/moFdbqoxQHPd55zzY9CK3WgOIFrISA0h4ebqtncuAMDZCn9pYWEhmlY/lw40AL7DBR9Px4uHMxtNsloDRTb3G1LWyMe6JqtUSyM8rSHtJNi/suc0gH4BOcJ1dtcyGNltyW8riA533sm6sC67jfcJP4/Jd81VtlrfzQJ/ad7QT4hPWg+7PTYq8ovGtxv7QQWyxRmjzB8Qc01RsOa7PyPrshhy8/o+LasvY7xnO8T7THf2ZaRZFHHXcfit4Nwit81e1NqnKpCivaqQuBU0rVgUmmBSj+FjpfxJK0FyQxH6CQHHKR8QVGnieHC2EV1BBC21BZaxeY3OqRJLt218vyVHQJ90SqYlTnBbrNfCgu0wPT8FqmJUMSsTFk4c09x6Hv5KP2VwNhx7Zoj6LWdAhuiUma+STs0+hINJeKVzWgEPJB9TV+q1jEhuiUMLjiLepryOD+KHJxH3mhuQbyDtSM6AFLycOaaxttSMSH6k1a0my4HoFju4Z2Nen+qsWSDZ1+tj80SG07M1rq5s169fRWjoAAbDCyOVweHFpOKNHHy3RotZV81jPY1+CbAfL1KTOsb3C5GLW8quUrl0BHXZa684WLrJCACCd+/opXLKoWjd7g8/Evz90bpMOPdcuW6xDMMY7D5LTigbX2R8guXLJa3CYWhpIaBmtht2WtHspXJai5UOULlFQq9YC5cpJaUSQbKVyCA5Q1cuSKgfz8lJC5cohuUFcuUFVUrlyUC8IfdcuUlCMILly5CUKG5cuUlHD+figvC5cpBFo7Lly5Rf//Z"/>
          <p:cNvSpPr txBox="1"/>
          <p:nvPr/>
        </p:nvSpPr>
        <p:spPr>
          <a:xfrm>
            <a:off x="0" y="-895350"/>
            <a:ext cx="2466975" cy="18478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6" name="Shape 206" descr="data:image/jpeg;base64,/9j/4AAQSkZJRgABAQAAAQABAAD/2wCEAAkGBhQSERIUEhMVFRQUFRQUFBUUFRUUFBQUFBUVFBUVFBQXHCYeFxkjGRQUHy8gJCcpLCwsFR4xNTAqNSYrLCkBCQoKDgwOFw8PGiwcHBwpKSkpKSkpKSkpKSksLCksKSkpKSkpKSkpKSwpLCkpKSksKSksKSksLCkpKSkpKSwsKf/AABEIAMIBAwMBIgACEQEDEQH/xAAcAAACAwEBAQEAAAAAAAAAAAADBAECBQAGBwj/xABDEAABBAECBAMFBQQHBwUAAAABAAIDESEEMQUSQVETYXEGIoGRsTJCocHRFFLh8BYjM2JykvEVQ1OTorLSBxeCo8L/xAAZAQEBAQEBAQAAAAAAAAAAAAABAAIDBAX/xAAeEQEBAQEAAwEBAQEAAAAAAAAAARECEiExE1EDQf/aAAwDAQACEQMRAD8A89FImQ/yVTpuVEics7j0fVbtFYEQMBV/A7K0xML02G3slQzyR40TqxWaO1qO0KIhaM2Ervzdc76XjKOwobISjsgK0ysCpJTOm0Np5nDwnGdY9Kwats6FqoOHtVi8mW2NFZpytJuiajsgAVi8mUNOriFazdOCmY9KwbhWDyYjdIrN0vktwuA6BVJBSz5Mk6dFhhCcOnCLHEAkanTRpsgBB8WlHiIxkcS0qulQAV0j04lzIoLkDxF3iJwLuIQSVDnqhcVqBYoZCm1FpChauUFSkPlsbr3VxpglY5U1DKvm6+liro6RY5EUZQxH2UjTCCreBhCjGExDIrSFFN2WtoNb0dkfRIeAOmFRzS3ZMtgslemAaVbx2tXnIuIHuit1BK7frHL869NHOOiJ468/FquXKJHxEk+Sf0g/Otzx1dsizmakd0QSreysYfD0ZsizWzIomSMaTZVJkWeyVFEqhhoFW50p4ynxglYdjeufIlWzUodOlkYzLhMlS9d4iUd8VDkmS/iKW5UBWWUcQlRAaTbWItBQwrhCVoQRDmyLC0GgVgBZveGTWEOHPP3Srt4Y/st0KVj9afCMpvCTXRctRcj9Oj4R+c+ZFZKlGutWY7K8j3tOKZORuWVE5PMdhOiwaR1FEZMkzLbqR0jDjJUw3KzY5U1FIrVYI7Sg+SgwEI8clolJADXd1LGDoivjQGk3sgil9ZTGn1t9UrNt8Fm+LRxsnbPhyV6cSIjJFhQasphurpdP0rnf820JVPipCHWBNteCunPcrneME5lIehuNKOZdZWMG8RT4iEFdqQKCiAKjKR2kJZQxiYjYFzCjsAQBoZgBsi899EFjVJejAYa9FGqNVaR8Vd4hVjJ79rI6qDrSf5+qBBpHO7BOnSNa3P8Aqs3xhktLnWO8lyA4rlrJ/B7fA43orUEAFXY5fPfSNQjK0I24SEZTkL1EQRklGIoLozlGe3FpDPjkynmS0s976KsZ7Cy204J8p9klrCgkWpp34TKz1DrXqXsSPiEHKcinWpWbFeTCCdKwisj0TuEN+kByEjSbeGfuuz57LnsLcOCK19HKbjmDsHKGvbNEtJ7S6rZB13D+rPklILG6vh9WPSROsUrCNI6aXCZh1drrx3jj1zo4KsFIzspaxeidSuNmOARWOQ6Ro4R1WmBmTBNwTjtugQQXsmPApVsGCNkVSVDSpD0LEs3TbYgNygNmb2USSF3kj6jrZGjqiHWAA3lZwNLnkuwEeK1V8xJOAuVxopD91ct7Gcr4DCUYMVGMRgV899EWN6ZhekmpiFyy00oSm27LOhenY5VaLGbxCMg2EtG5bOu03M01usTY/VValamnNp+FqydK9aunehVaR3VVZqUPUy5pCcqiNZsti0eGdZcc1BGEuVrRjRkiDlRumrZVhkR45Fpn4syXoV3I124CFrY/dLhv+ST0urVuHN9tQRAbLodNWyGH8wpBGoLTlOs40Gu5SjN1fdAZKHBRJFfVal/gz+tFjwUaEFZkRI6ppupXTn/TPrn1xrUD6XOmSLX31pS6PzXbnOnHr0a8YKWuB3KUaw+akA9j+K3jGnMdFYOKWax37pTkLK3Rg01o4RYsX64WiycXWAOiyjKV3iLN41eeNcn+99Fyyf2g91Cz+Z/R8OkhXMiRW5CsBS8j3wN8fVdGm42goUsFGws1qUaJMsCTg2TcMiyTPNQWJqWHnce+VtEgpXUwW/ZIIxNqloMkICUnby7jBV43YQ0ieU82UeKSwlJmX8lbTvpKNiSneSb8YUVnOKrJKfggtvTzWEaCTKyNPPhNwy0lmxtsOFk6/TcjraMH8CndPqEaVjXiitfWJ6pPSzI+pbYBXN4fWxV3ihRSrQNJNmk896znwVlo9UxHPaoqbhlRJYzgt+SQc7lII2V26yvRIPxSkbrSicCLWLHrgcHKfgnAC68dZXPvnyjR8ZSzUUkib2KrzEL2c2dfHi65saH7Sp/aQs3xSu8RayMe2kdQq+Os/wAVT4icR0yKEkZFCsT5ZHKjRvtZ7ThMwvXyX1j0ZRnDCUa9NNdYQkRhFulRjVd7VHRYpEwx2Ugx1JgSdUITV6bmSfgUn45EKdoNpHwqGIEbadSaj2Swon81FZxzSlwseiGRWVQSqI0BpNxzYSUTk2wWFYdO6edOtlWLESE6ySkRmxos1SaZIHLB/aN/VNaTUp0Xk+5tGiktW3kojun5HW2+yG+NrwtMwGOa25WdqdQW7jyTTmFpyltVGXNxk2orabU2tOOexuvPRy8pWpBNYSq2YNWnmTBwXnNJNkrUhmrHdb56s9xz65l9NDmVS9QzKII/Je3nvZrx9cZcU8Rd4iO2HyRW6fyCb3BOLSBeVK0P2f8Aw/JSj9I1+dfEmPRGnKyotUr/AO12A8pOf1Xzse7W1G5NskWTFqRaOdc0WeYeeVYta7HItrLg1gI3Uv4sxtczq6dfyRi1oPaqF1LG1ntQxppnvn/pH6pqXi8eaeD6FWGdRq6fUIzhawv9rxivfG1/BMw8fh/4jVZVbGk+LCR5KK5vH4c3I35pKXjcRFtePofkU4PKG5HdEnKaIS7+Nx7cwv8Anql5uINNDmF+qcPlGtHLRWjE9edZqxYz+K0oNc3bnb3+0EYda7N1ci1iaTj8brp1V3ofLunBxhnV7f8AMFYNMzR0Cei7TzbJLUccjA+0DfYhJxcVaBZcKG5tF5anT2ulnwhF3K8jodv0XmdJ7Wx7Al3Xt+JRp/akOoBhFG7Lh+C1jGtzXWWWPu5PogaSe1kD2qGxZvj7Q/RKx8X5fhvn+CsWt3XwgDm+aFDqB3WTrPaAuaRyVfnf5JFnEHt6D5rWLXrWygUU9p9WDuvDN4444IG3mhxe072yEe6W7dd/VTNsfTYNdRpaen1Yd6r5c72jku6bj1xXfK0NF7bysBpkR8zz/k5a5uM3nX0kOU83kvnLv/Umf/hw/wCWT/zSj/8A1Q1IP2Ia/wAD/wA3rfkPF9PMnkuXzH/3I1Z6Q/8ALP8A5LleUXizdH4j8l8Z3FFjSb2H2R6Iphe37mmPq2j/ANQCyG67liANtxWQQbu0KHiLhYa8/ZJFH4fouQa5Y+86WIitxRu7xg+SPPpoWtzpwQRbgL3xQrrufkstnF5RkEHfdrT2Pb1TLPaB1+8xhyRfLR2voVL6P+1abrEW/A+n7yBK3Tyj3JCw7DcjFXYq/wAVEPGW+EWuZdtPvA5Adec3kfki8Nm08bORwOCcuYxxybFkg4USWm9mYN3TAnvRGfQnzCcHAY9mSRAURfNZ60asZTtaVx+0weRY5vz5S1MN4dAdvCPo97et/vHqgYRj4HQLcPBHLzW3F7kDofmk2+zIZYHPy9cRu+RLrH8V6SHh4aKazH92S/8AuasrU8KkdM9xDxFyNLfeYXF43BAOBQUvQY4ZHykOY843DCDY82uPb8UF3B9MOpb3D4X1e/ex/BaB4SAKM0gFGw6NxGe9GsKI9I/ZmqYTygC+YZHlmh5K0sscG0xNh8f+SXHn9pcOEQg3zQnP9++hqnOz1HT9Nt2n1IupmHGMjfPdu2yhz9TY+wRXdhzfbH8hXlVkZbuExvse6LILS10d12aC8ULJFHPujKrL7Ki7JyOoYwCh5Nmr4q0vH3QuDXxxBxBcfdFi/Npz/BFb7WMIy1hvB90jHzKtpzS8ns9Dy2DQbZJDRt2PK43/AKqIuBwYd7zmkYHLKfU2wYzfXonXa6AjMLKNbEtP/b+a5uv0x5v6lwOLp3xFEOCtqwjP7LNcSWPewXt4Mh+FupCl9kjykCUg78xhcNtxkrU/bdLXNUgB6+9Q8/7TCdhjifRa54wfvOGx6jmPUq2r0xX8AbHycz2guLWj3W289hlMO0sO/ugdNgflac1HCgTG4SO5oyeVziXEA4PLty/wQ55OTDpZc+9YIrt94+SEzp9FG5vKOW7wfeA2rcA3nolDwChgsdnNyOBrGxDd7v8ABehMoxWpf8Qyj8zhL6nxwB4c0chvId4LaHfLu9J1MV3s88/Zayj08XI9QWfQqJODy7xs2Lg4E2bHY8oK2Ymao3zMh/8Apcfwv+QEwzhc+OVkAu+b+rGTk3iPfZa86z4sXTcFcQS+GsCgMAnti/moZwN3NfhAC9rx+PwW2OHagf7uAjzZm+2WjCZZojyjmhjus01m/wA0aXmtRwd5B/qWA+TqPmSb7oUehkb/ALvlAOwkBPyrbbK9FLp38zQIxy7mg3f4G1WbQ213uO2OPf3o1j4q1MaHhHN7xIBx9p3N0zkOHX6pLX8KkDjygOGDYeOwvBPe1fRaXVNsFkwx+6+vwUPkmaQS2a2mrIfgn6Xj5hO6MwoOFv6jPk9o/JStD9ql/el+b1ytWQeThZ/cPysfNZsnDTzf2bSPWj+FKukl1BlILDGDzW9l8tAE77EHb4rYa09106kZ5trIPDT0tvldqjtNIPvX6hbvhrv2dZsjTAEjwKLLxWFZ2saeYGxYA+u1rbdo0KThoPZZwkGTB3Me4r6/qm9LHltgEcp+Ows48ihHhtYGAqN0PKSRkmr6bClj3Gsj00EtNb/hH0C6Wf3XV2P0WLFM4Cubl+AKrPrSGmnEnsGjPkaChi7eLvDOe7BFkEA48kdnF/Dz4UVXvykGz6HzWMNa0tojuC3bAtS/WNc0Amgc/wCUj86TiekPtC0VzwNrvePxBTP9IYcB0Th6V9RS8xqHhwqwMg/Igq2q95jgNyMIT0w1+ksEgtd0JBJz52U+zXQnaYD15fzavHN2o9go4ZK5rWk2He8M4ObH0NKOPctcHbSMPq1p+hCh+iB+5C71ZX6rwMMx8R7egAI75rqiz6p0Y5mud0xdb+aRj2L+DxkUdPHXZrq/DlCpFwljTYZIPISNLR6ZBXnW8TmH2ZXD1JKvB7UTcxaX2RnIBx615hCx6R+lb+7KNul4vO19Epq+DRPy6SRuK+yRjPdvms8e1Mo3a0j0/imYva2/uX6FSxT+j0XKGjUDahzBt7V+8FDfZjAAmY7HUZNdcEq0vtQxxbYcKIPSiOt2nRxbTu35P/k2vySvbLb7JyhtF7HHOfeH5ITPZrUDmsNIv3aeNu2aW14mnOQ5g9Hlv4AhHZpG/de/4PcfqSoa83/sjVNdhruWujwc3/i7Kk8WrYLaJibFgFxx8CvUHSu6SyD15D9Qu8CTpLf+Jjf/AM0pa8y/VakfemHqHfmECHjc5GS4EGstH5tXq3NmGzoz6h4/MqnizDdkZ9HkH8Qka8nJ7RStIBc08xr7DMbeXmum4xKRVtqwT7rR1vsvUPkd97Tg+hY76hLSTM66V3/KafopPMO9qjZur6+71XLakg0hJJgF9f6p36KUp5fhPDnRkl7+Yk3Vki+5vcrba89ki1iu1WnD3iFcXlLB6IJSoiiUqQ9L6nVBjS4jahXclUbxBtNJscxIAxu2rzt1Wp7Zvo7a4tCUfrmjl394BwNA4PxTTH3kZB7JuqWVUwBUdpAjcy7mR6JCXhwPRLu4S392lscyikYtYMnDT3d23vf1VJI5MZGPUdKz3W86JBdCqwsg6p4aBy5xZ3G+ex2TOk1DnX7rsE/dOyZdp0rHqA07YHQk/rhEm/RbnxzNRkczC0uF5FHCnUStIDXHfI+CJqYWS8tECr+07IutuyXfwR24JO+zgfqi5voyXDTJR07IDW/1hfeCK/Afokp9PKxvLZrbIz82rPMUrRgE4N5u77j0wqRV6UPSfDWlocCKyPos2PiD2sNtII2sGsd07BxAE1Y2Hl9UYtaLjYSfDJiWmze30VpdY1rbJwFEMjegA64FK/4jJYD/AASmm1p8Qx9rzecJgPSzNKBIX3k3j1QmgNU8fZe4fE/quPH5o8mTBNWc+m4KXDkrxNhcygLNg18CqKtyL2mlIBBaQe7R+SJ/SyQbsHwDl57TWI2giiAcH1KetIbMPtcD9pufL9Cjj2mZ15h8B+q8RxV5HLRIwdsdk3pn2xpO9D6J9r09WfaOL94/iuXlaC5GrD4arNYpsKpmW0u/A3+fdZLdWSffc6iPuubdruL62g2wd8YPZX4drY+U80bXm8Od9POu/moFdbqoxQHPd55zzY9CK3WgOIFrISA0h4ebqtncuAMDZCn9pYWEhmlY/lw40AL7DBR9Px4uHMxtNsloDRTb3G1LWyMe6JqtUSyM8rSHtJNi/suc0gH4BOcJ1dtcyGNltyW8riA533sm6sC67jfcJP4/Jd81VtlrfzQJ/ad7QT4hPWg+7PTYq8ovGtxv7QQWyxRmjzB8Qc01RsOa7PyPrshhy8/o+LasvY7xnO8T7THf2ZaRZFHHXcfit4Nwit81e1NqnKpCivaqQuBU0rVgUmmBSj+FjpfxJK0FyQxH6CQHHKR8QVGnieHC2EV1BBC21BZaxeY3OqRJLt218vyVHQJ90SqYlTnBbrNfCgu0wPT8FqmJUMSsTFk4c09x6Hv5KP2VwNhx7Zoj6LWdAhuiUma+STs0+hINJeKVzWgEPJB9TV+q1jEhuiUMLjiLepryOD+KHJxH3mhuQbyDtSM6AFLycOaaxttSMSH6k1a0my4HoFju4Z2Nen+qsWSDZ1+tj80SG07M1rq5s169fRWjoAAbDCyOVweHFpOKNHHy3RotZV81jPY1+CbAfL1KTOsb3C5GLW8quUrl0BHXZa684WLrJCACCd+/opXLKoWjd7g8/Evz90bpMOPdcuW6xDMMY7D5LTigbX2R8guXLJa3CYWhpIaBmtht2WtHspXJai5UOULlFQq9YC5cpJaUSQbKVyCA5Q1cuSKgfz8lJC5cohuUFcuUFVUrlyUC8IfdcuUlCMILly5CUKG5cuUlHD+figvC5cpBFo7Lly5Rf//Z"/>
          <p:cNvSpPr txBox="1"/>
          <p:nvPr/>
        </p:nvSpPr>
        <p:spPr>
          <a:xfrm>
            <a:off x="0" y="-895350"/>
            <a:ext cx="2466975" cy="18478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7" name="Shape 207" descr="data:image/jpeg;base64,/9j/4AAQSkZJRgABAQAAAQABAAD/2wCEAAkGBhQSERQUEhIWFRQVFRQUFBUXFRcUFRQUFRQVFBcVFBUXHCYeFxojGRQUHy8gJCcpLCwsFR4xNTAqNSYrLCkBCQoKDgwOFw8PGikcHBwpKSkpKSkpKSkpKSkpKSkpKSkpKSkpKSkpKSkpLCksKSkpKSksKSwpKSksKSwsKSkpKf/AABEIAMIBAwMBIgACEQEDEQH/xAAcAAACAwEBAQEAAAAAAAAAAAACAwABBAUGBwj/xAA/EAABAwIDBQYEBAMGBwAAAAABAAIRAyEEMUEFElFhcRMigZGx8DKhwdEUQlLhBpLxM1NicoKyFSNUc6PC0v/EABkBAQEBAQEBAAAAAAAAAAAAAAEAAgMFBP/EACARAQEBAQACAgMBAQAAAAAAAAABEQISEwMhQVFhMSL/2gAMAwEAAhEDEQA/APL0aK106PJaadAJgaF6NrzZCmMHBNDEQCINQ2JjAmtphUwJrGLNrcRlFaaWFlVSYtbaMaoIG7PVnAJ7Z4pzHK1MP4Tkmtwy19oEt7wUaSezU3Ec81Uc1aldkp2IVGog7RWkwUkYYktctDFaDWUgtDHBJZTRyjSuoEZf3YhKBJTCnQVKJpVSqITqFKjrhABCY4J0FYfDyb5Lv4KAuGa0LZhnGeK1KzXscORAhNKz4JgawRnqmucvl6/125v0iW8rLidoATC5mI2keK3J+2b9uvvBRecO0DxVLe8jK+X0qhWhizUGLYxq6VxhrWJzKdkphTmlFaibqYFW8hlZabaTgtPaCFywU1lZBbt5G2pCxCujFVWpre4FKckGsh7VZ0tG8qdUSt+UxrZ0WdKmlHCgYVOxKtRrAAtNASl4bBuOi9Bs3ZAmXHLTimFq2JhWgHebJMDoFWM2IBJ00W+niIdutb1sulSw5i6LZz/qkteNxFDdVU6Er1G1tlh4GQcPmOaTg9lQ0nW8TlMJnUs1WZ9POO2fmTYJbKYsIuteIDphx18EzZmH75JEgXjiujIMPsg1PhzXQr7CiiS6zxNui2YE7hJiAcpnVPxdeWkaRdYtu/SmPE1qa1YAocXSkwBYWUoM3Vq9SLNehp43dEDRKr7R5riOxfNZauMnVcb8kdJ8bp4jHWsudXxKyOxJWd9Zcr8lrrODziDxUWPeUWdb8XnaVT3mtDHcckNNzU9tNpXoPPRtCcimCmOKA0xzU3QgmgBRrBxQBnNXuFDQuynIhX2ZQgJocs1KajVAohCzpWGItzmqaCmNpFBFTYuhhsKHZlZadI6rU2pGVkFuGEYAqGHbwWUYi2aJuISnRoQLCy6mDfHRcHD4mV0WYuLytRl6HCMAM8broBy81Q2mTqugzaJiJXPv4703z1jfi6BeIBganW3BHRp2hc5+PICvDbRWfX1mHzm61twLQcgZ4iUwYdoyb5KMxAKt9UBY/wCvy19MWPdoFy62LtdbsfjGiTNyvPY7GAZZrp55MHjtDXxwBXLxGMkpFfELK6ouPXdrtzxh7qyUaiUXod9Y1vDS5CXJZcll6NJu8okb6iNLn08MU5rCFdNh1TIXqa8zA7yYEJciBQlgK1AFe6i1pYaiQgK4WKVhFCoNOiY1hCKRNKNtRCGK/eSEM10G+raOaa2lKtJbXFMDuaazBzxWujswnISjVjLTqLXTeSuhS2H3d6Ql1GbtrKtw4qjIEqfiyDmsdetoltqrnfkrpOI7lPaExK14fEyV5ynVWmljoV7Krw9ZQxoaLmywbR25Nmmy87jdqnIFYTjOazempw34nHElc+vXlIdiJS3vXO10kxT3JLnqPclOcstGAqJIemKSOcgIlFuq4Ui91RMUUWgbDdEyPr5JTtnuC9ZisOT8MLiYik+fhd5Felrzr9OWML0RditRpO4HySzTKqiOwRCmtFOkSttDZ5OgWLTjmbiNrDpC9HQ2ED8RHkujhtj0h8QB55LNrWPHNpHmmNwrua9iMNSabNjnn6phwjCJBJ5WlSeP/wCHPz3XR0U/Au1ava0nhuTR43Sa2PabPAKE8tRwBOi7OE/h9xE2HWy6mFx1Fps0Dnqsm1NvNyaVnWsSjWZRmd0rm7Q26Ce60DpZcfGY4uOdlk31zvbpzx+3TO1XGb55pLsYeKxgqB6xeq6eMaHViVBUS5VFyzpw/wDEJZrpJegL1acG+rKAvSXPVbylD2uQvelh6AlBW56CVYbJTdxCA1icGoCYRF6UooS5C96S56kbvqLPvKKL3Pbqn03aZprWNC0sreI4L0HwOaGE/EJ6Zp7cE0iYXXpVGmJYtW42DEQc9EK/TgMwTP0hOp4FpPwhdNuzocC0+Gnmg2hSLSHR1jJZOnYHZ4g7wvpwhOo0msEGCZJCwUseUOIqPIkCyzjWqxDgJXNr7V3MikY/FEarz9fESVddYueddittxx1XPrbSJOa5z6yEOXK9Os5b/wAe6M0h+ISSUtz1i1uQw1FO0SXFL7W6y01GqrpvlZe0laaQhCaN5C56U6ohL1IwuQlyAOVEqSnBKfUhNe5ZHGSotNJ1kYbKGk1NlSE1sKnOQmolPqKC31EPapT3JRqqJ1R6zOqqnVkh70I7tVFk7RRWl9odsUcx4gq6exwD8RXdq0g7XySWYEAzMr7J80z7fD18XW/Vc8UoySC8g3HyXXbhxqT5IjghxR7I14VzjioAhBWxO8MvkupTwgi4lLxOHA+EK85uDxya4nbR+WywY7aoAgWXQ2jXAEQvHbRxNzdF6akVi8dIK5D6qlWvKzPqLna6yYfvo2OWZrlpFkFT6iW1yjrqlnGhb6zYh8JznQsNWp3s0RNGDfdbHVVhwztU0vSjTUVCpdJ3k2kEI8ugJBqInuWeq5ROFRKAulMejZUCE20kVR6RTeqqVFDRGqluqpRek1KqjprqiW56R2yEmVDUdUQGoqqNSnhRWXqJJBUVjT9KNROVAIoXT6cAhqJSVW8jViiCk1QeCcErGVwxhJMK8qrzHkP4o2uWgtgCNY4814jEYuV0/wCKdrCo+2i826rK0OTKlVJdVQVHrO+unGm6g+SthcudgTqtNaqilZfKm+QsoxN7q311kjq1Vza9XdKOtXKyVH70pkGulhcRLc02m+VxsK8grrYOoE2LW6jSg3Til9tZCaywUqlYq1WE+tVsuZWqJWtFStCvCjeKwVKllqwlfdVg11YhJqvUOIkLPWqowhfWS9+Vmq1EttVWJtV76zsrSrfUVgNKRUcp21kirUCcOrL/AHKiymsorDr9Pb6rtV8PxH8SYqo0tdjKsGJ3S1sxGobbLRA7aeILXNOMxBD7makm1rGJHQLGw+PX6fcjUVhy+H7O2tXoFxZiqsuJc7ecHgmAJIcDoLZIcTtiu8guxdaW3bFQtg2/Tmbao2fseNfdQVxv4ppE0s/DmvjdfadV+9v4vEHeILh2tQXA3R8JEWssJabDt8RGg7ataZmBvWzVLJ+V1zb9Oxtb4iuaKsLPQ2SGneBrExEuc5wvycU2hssCw3uhdvR5mV09nLM46DVrrFXrLq09nict7kbjgrdsVrs+sCBkdIEwmfJyrx0ybOxgAutb6oOqRV2fTbx8JWyjtGKfZj4YI+BpJmcybzfNF+TleHTm13IGYwLWAwCI3rzJa0m/PMhIdhKTjkRHCRPUAo9nJ8emerWlY6lVdqphaTjJMToAWgdALBRuyKDvzD+Z0+qZ8vMHhXDpYmJnT0WultNv6hNvfyXWpbApNLS2CWkOB3nGCDINze8K6uwaTo3mh0QBLnEgAWAMyq/LyvDohu0xqYQ1dqMFjUaDfMjTNMfsChYdi08MzHzQt2BQ/wCnbnwB+qx7IfDoipjZFjPQysb8QuxR2PRaZFANPEMEx5o/wtOP7P8A8bU+yHwrzFbGwE7AbRBBk3BXeNGl+gZx/Zt4SoKdIW3QD/2xfyV7Z+l4Vz2bQE5hE7Eg5Fb96mOA490BQ1WaH5FZ9kPhXGq1EttfkV3O2Hsx4q+2ESTz1y81e1eDh9rfI8u6dPBF2rj+V38rvsu06qNXDjF5jpKE1OERxuR68Ve3+Lwrise8/kf/ACuHqEjFNq3ijUOVwLea9D2lhdvP3Cu0TvAzyy4zfkn2Lw/ryfY1/wC5f5D7qL1YqN/vG/yqleyn1/1y2vA+1/6Jwe37X/fquex0gDyWjfGUg/t9VmxrW5mGmM7/AOLLzKs0TNp6z+11l3MsiYga/PNRrnD3bynRZwnik7nbnw5QhuNfpPRCyoRfM3/oo6rOWfoFYllxH6kTDz9VVNgi5APifLwRupf4sxM3HRBAyvB4dLI/xh/UfMhQ0c73m4nTlKnZDxn3EBSC/EE6/NQVvcq+xBQ9j0lX0yI1BxJ8vuq3+Z+QQup3y9Y81L8BGnPolDc5QU+vmUuNUO/1UGiPcqb8ZT5lIDkbXqRnau/UfMqzXfo4pTzl/RUDZSGcQ86+PAqvxbxB3ssrft0QE+Km8kGfj6me8b9ArG0qgvPmB9kgQR74aIg3goiO0X3vnnYcI+iBuOdEdYtOf9FI9+Cpx9zkoCG0XCBbyF+troTi3Z/QfaEFjkfX3KEs8PeikZ+OPKByEeiH8VbIfLjyQBvDpeNJS5H7WsedlI/8Zofur/G8h+3ufNIcRr9xfogLufySmn8SNQ3xCiyPLZyJ57v7KKxE0a2siPefFaO2aAC5w4ZwFipVBDTF/oOa20qIcATzOdjyFuiajWgE6cuCt+FjS/GZPFDTe5pjdbBMNy+v3TGVCT3w2CbR9b3QUqNgZm0cIVhwj4oOlp8TB5IoiwLc9c5yRudoQ2JsQL8LlRJLvHnEmysVyJlvjmJTAAT05JcNJOrrchrEFCEX3OUWk39PLJUKk5TfUnhzsrAiTYnOIHyGip5uII8PdipGiqcuWYJAQ7/O8QNTzEq94G+975QoxoOXy9JGasGrYZIEwMiTeLxkpUAmGvnmRA+ZQ7gki8iYm0jQyVDhySdNZt14qQu1vmffv5KTwMfLx5lKDCbHgT+/vinPBtOoGn2Ugb5I5XnL08PVTd4fKddOCoXGs5cT5dYUdVkmDJyu245wFIWWoi6oTy5FVv3v5mI4KxWJyAHMaH36KQXOM2Mnjp8lTgeR+3mq3zckHjFr8xfxVit1Pn6+akHd5esH3Cm/b36x0Ua69tOBj1V7rup4GHZT/i46yoKDj4iPNUHchy9x0Ue8RvHmLcfPXxVEyZyyOpv5FSD2nAD0566IQ8nj1sNU4v0kTnp6QhqxExOvlqlEkXzyyz+dxZW1htlJzIEfPNFItnJvcho5ahDIOUmesGOllILgb/fQ9SqaTwv4Z+EogNCBI0QQ4iZjLQATzSEz0PnHqVEAaRYvA5QoosmHrTHd5GSQOkLdvE21jJosPH6Lk4UwJLhb3xsugzFHK3O9j9Vuwa0U396BHCNec/vZOJgXIA+Ljym2Z8eC5rhkQXNiDDTY5TN7ptPEP3g587sHISTJtIaLR1Rhb2CxvwMAgZo2DUyP9Wgy3gSkGoTcDgbjTpa+SposJdvTaR56W8YRhaatfKC4EyAN3eJy06eqo1ZI72XQHUkAu8TZZ3YbMmwnnJtxOqKlhJLf0xa0HqXZhZxG0qtyGlvd7xBk25Ea+a0NxBGgk8RJ1yPFc2s17XN3WM3Mi8zvRwGv9FopVHEbwECdczwnw+SsTS14Ns+eYmEDKwiRBGYkG99NLJL6gJ727IvbpNuZ+6Nz96wa4RqbZ8CL5yrFod43E9NLGTl7yR9hF4AmL8ch9FQkCASZzcRpnZVRqSTlOozuOOtgQoG0hLhOWttdDfwRCq3QlxJi187XJ8fJZjiYOUG9yIHDOYKW6pBHc+cR0n1sjC01H3taZlx06jVUaQgReYHIzy8c0h+FObYGuUuJmb6XEXOiNpyEmbCQb8rWtcqBzePdsJ/b7pbsV3t0CDlmDM2kSiYy8b1yMsyfAjpnxWcXlticzGUHlPqonPZlcA52BnK5kC2aKi0AQDpe8Z6yUhlKGnuk8dDkNfvwzQspkZGNbmRxuY+2ScB/auBzEWtkTJ6eGajqMkHhP5ojwHis264GLA8572hjWP2WhzzxJOpJiDwA4ekKQ2Nnj1mZ8R7+iH1S2bcBmJN4tyy1n0Rb4IPdJEG+fn6fVKL4iWm0TEwBxJJuUpDiHCBGdhqb2twFtVe+4RIy1MAk3kIqT7yGxkNPYzVvqjd+E8xwysY9FAPZg/nm17c56+KjmDgcpsbCOR95cEikDwGt4MX+X9U7eGuvDKclEHZgXbIJyJnvX1nPMJb5dLTYXMgAnjlafNCakix1jImI4gZhLfSOYDeBGRPvgkFAkfnIztI+qtLDozYZ6j7qk5VtZmjveA9Fto5Dx+iii3Wvwc12XRXQed3M/D9VFFio3CCYnifonOd3T1/9laijAvNh71TXmBbh9CoojoHH4h0/+UkOO5UM3389dFFFkz/SNntEPMX3n36AIg8925/L81FFoQxhu/qB/uPqmH4wNN0W0zKiiKarFmN7w9Cs9SoYNz581FFfhCpHuVDrLr/6kdBvcedbGdZgXlRRVEWw2P8AlBSKriKjADA7ImNJh1/kPJRRUK6rzvZ/kJ8ZbfqidYMi3dHooogtrD/yj/p9X/YeSwbRsDFu6craKKIg/I8K3uA6kGTqe8M0dZ0Of0H+0KKLRZcHeiCbncJnWZdeVGuM075gk8zxKiimGin8Z96LBtKs4Aw4jvDU8lFFqIqie6P87h4bpsh/N4H1KiiYUw7QWgkSoootF//Z"/>
          <p:cNvSpPr txBox="1"/>
          <p:nvPr/>
        </p:nvSpPr>
        <p:spPr>
          <a:xfrm>
            <a:off x="0" y="-895350"/>
            <a:ext cx="2466975" cy="18478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8" name="Shape 208" descr="data:image/jpeg;base64,/9j/4AAQSkZJRgABAQAAAQABAAD/2wCEAAkGBhQSEBQUEhMUFRQUFRUXFBUUFRcXFxUVFBUXFhUUFBgXHSYeFxkjGRUUHy8gIycpLCwsFR4xNTAqNSYrLCkBCQoKDgwOGg8PGiwfHyQsLCwsLCwsLCwsLCwsKSksLCwpLCksLCwsKSksLCkpLCksLCwsLCwpLCwsLCksKSwsLP/AABEIAL4BCQMBIgACEQEDEQH/xAAcAAADAQEBAQEBAAAAAAAAAAADBAUCAQYABwj/xABAEAABAwIEBAQDBgUBBwUAAAABAAIRAyEEEjFBBRNRYSJxgZEyobEGFELB0fAVUmKS4SMzcpOis9LxFyRTc8L/xAAZAQADAQEBAAAAAAAAAAAAAAAAAQIDBAX/xAAjEQADAAICAwADAQEBAAAAAAAAARECIRIxA0FREzJhcYEi/9oADAMBAAIRAxEAPwCAMScxudTueqM3EHv7lYq4fKT5n6rdIqLDo7PjWJ3PuiMqHqfcrfLBWvu9rJUaPm1j1Putkk7n3WQxHpsQsmhtJmGtd1PujsDup90xQYmBh10Y5UzagqKpG591tuJPU+6LUwvZcpYIzorJPhWPU+61zT3T+G4XKp0uCAapwls81nd1Puute7qfderHB2Rohu4GxEDkedY93U+6Ypud1PurY4I1Fp8MARBcibRa7um2NPdPswico4Ju4RBciS2iT1W/u57q4KTW6BZLh0CBciSygepWm0r6lUH0pXzMMExUHQaqVJtkGmAFo1kE0PnXxxHdLOevgUQQY1T1WOd3QH1FnmIgqHc5CqPWXPQnPVJCZouPVYc49VkuK+lUScJPVdv3WSV9KYH5VMkg9Svvug2QObc+Z+qZo1V5lPTgN1OEalURtUIU+iAGqZBWhh+iDTFkxQqooQGyrBVTAY28OghInDDULJYWpptdCaTPUCmwiy0xrGrzmH4mRojffiVv+VGT8bPS0ardoRhXXnKGIi6P/FJNk15F7JeDLn3hdbUU6jiQRqiisrTpLQ/nRGPU9tZFbWTFCg2oiCopwqoraqYoNF66Cl+avuagBoVETNZJNqLZr2TEGdWWOel3VFnOgQ62qumqkuavs6cEGdVWmAlCptT1MoYgfKKxyk9ykxhaDYuL91Lyg4ShRJ0ErowTv5T7L0AYBoPZbUfl/g+BAp8Pcdk5/Cz2VNfJPysfBH841HXPmfqiU6sJV7pJ8z9V9TddcR6CKtGum6ZCk0np+m6yExNB6joK2ysk315MI4Fk6KDrKgR2gFTadVNUaiaYQI/CAnp5LP3cgJmnUlEhMVFqb11tK8hGNLol3PukAcOKPh8fsl5kKdXqw4xrN0VroaV7PTtqzdbbUXnsNjj1Tgxi2XlM34y0Kq3zlLoY3unadQFaY+RMh4QPzCvuYViFnMtUzOBxVXeagArQTEGFRbaUJoTDAgk4AisprTAEZgCKI3SaN042q3olhTCK0QgQUOvojNrQlc65z0oJj5xR9V0Y4jop/N6I9HBOdrYJPHFdir9DBxu/yX334/y/NcrYUNbql0ksWN0/n/Pc+Z+q00LD6fiMdT9VphXAz0w9HVUaQskKeqepPQDPiy+l0w0QF8zVMOpyECpO5t07SqJGrActirZSWUade6fp1JCg0al1Uwr5TTJyQ+1y69iUqVCCmaNZXSIYDEF2CaSTMJ/IEOrhJ0KYUm/wt02IhaDXN+IR9D5Jm7TBKZp1gbG4UlVk5r7pnC4qN1vE8NEEt9lLaCHQjaGoz02HryjFnspGBrKm3ERqtcM4ZZY0M0LQK+Y4FdyrpxyTMGodC21cyrrWSrID03BM06gSzMP3TVPC9kaJGswtA/yulyCKcLaQQ+W6TJ0XGgbo7XhuiGwgSnRTNOpG6m5zNrBaa66mUKO4uu3Le5SXO7LFZ0+QX2U/yn2VYqCbp+CDU+Z+q6Gwu5IcfM/VEXnM9ELTdZNUXpFhTFFyRRRpFOMNlOovT1OqiiaJ3EGkXSbKitY7D5m26KFokx4spYe6oUB0UnDPVbC1EDYaqZAXGV4WcRUA9UqRImUMSLFGtIRaOIUrC1oRxX3TTE8SnVpBwS4whBXKNdNB6rsnaO0H7FaqYdjtfdfPZIU4YwhxB2TsBKj1LABuhWqtAkjsuUa9lx9ct7hPQtjLQQmqeJ6pTD4oOsVs0vZUn8Ja+jzKgKILKVTzBPUcR1WmPka7IywKFBs3TQqqc3ErcuOmi2TWRi00NuqLPMSbnHdfByuEUdAPVdB9Um2r3RadWU4KjQcSncFhmm7r9tktSbFyi/eCoab6CopUqTdmgIt+yjnFFosufxJyzeLLWVPwuvRhx8z9VxtNM1TJPmfquNauQ7UBdThbYEy2lIQH0cpUspMZpBMMCUoOTlF8qShprrKLxEDmGFY2SeOw+kKhE+iSFUoVSBKRqMy6otCoYhSMNjMTouUqspfEGR5IeHfdMEPOqR6pyi4bqdUdIWxVgaoGVMO+5CY5l1Hw1S8psV7opLRbolI8UwWtRuo1HbqiYbEp4OBV9ojpkfCYhUm+IJP+GOabXE/JM0ZGqFUNwXY7KVVw1UEXUzE4ebgomErxYprQmV3sAEgrDb6apJzzFlqljLSmhMPSxBBgqjhq02U9uKB9UWkRMg+hVpxkNUqtYN7rbsvQeyXFWUM1Su3BrI4s8Wig0tGw9lptUKbz19z1fEzpU5wWTWU0V13np8RFA1lnOkect89HEaZ+Uvs4g9T9V8DKRfWMmep+qPQevIPWHKbkWoJCWa9Mg2QAOkxHaxDYERwSg6HpuRwAYU+m5NtegGfY7CgtU9lEiyrNqyg16VyUMEJZJsgkQ5Nsbe6WwTQ8ZnEDQnYC5GvohKoHksWkwhMLmUEXvAJWscGggNe11ps4GL6apWrXMHK5osZkTrsLppN9A2kgtF379QnaNRIMo1GHxggOFiRrEaX7hEr1sgBGrp9IHRDWwT1sq0Kt1Ro1pXlcJxeKrWP8WbQgAddYV7CYjbZDTx7Emsuh+pjHtmQMoi+Zs+wKZo1w8Lz2PxwaGg/jcGg6wTe/sm8LXDABJJk3yu/RW37hCXqlOpShArUCTI9UzRq5hCy3okPoTw2L2K7iHhpBG6A/DFhnqtPfIuJQhgW42+qfwmLUCsIeU7ha4sgbR6KnizPbZPUsSDYrzjqxAsnsPXkSrWUZm8aWC1cgINOtI+oRBddnj8nLTOPPx8ej6QuiF9y1oUO62plDOYLuYIgww7+gRPuo/q/tS5oriz8X3PmfqtMddca25Pc/VEZTnoF5TPSDNem6brJVlNGBhIBtpRCEk2uitxY6hAG3sXzahiFzng6XWS4QSbAaog0xnDVV3HPIZIJFxolKWKpT8Y+f6L7idSGMuIJm3knhjWLPSHaJzE75SPmdPkvP5z90qkbMYT2mtCp8Oxo5zWgkF9Rjh5APkH5eyW4zxqrUwlVr3uIIZYxtUZ2W2OMf+wwyfL/lPIZ7qucSep91EoUnPcA1pJOkDWx/Q+yrVcJUYJc1wExPfWPkfZdGUMcaerfVDuXlbtDoixIABPsUDi3C6z6bBSaS4OM3AsRH4iEvg8SW/CYkCbA/VUGVvG49XE/Mrnx8atN8vI5DzLsNWoV2trAscS0iS0+HNEggneVY++vAcQ91gTBjoCNAkPtLWnGU/Jv/AFHLNfEQ031Ee4AVNNwirGo9RxSm3mFoEhhgTc2vM7m+q0/ENYKTnPAJDpzSSfiAg3iBHzSvDOJSzEVi1rnMc4tnS4IuCCDoNQhfbx7S2k4MDSHlstsINMmA0QB8PzWawekylkttFfB8VHMDAQ4ZQ7OD4QC3NJkeiw7jQfVMDw+kmBqvN8HqgUu/K/8AxMfRKMxjoJnQDaLk3T4pVFptw9w/E3IIcR5N/VTa3GWNdlJgzp0SPC+JvdVLXOlobOgnaL6lQuNPjF1B/V+SaxWRLbxPatyVmZmddd5SlJkOIUf7OcYDGlpdcSQJ1tsN9EziOKB7pEhJ47Kxz1ss1cQABJsUxgce3KSLgWXkuJ8RmmG+s9EbhGK8BE6kn6IWInme1ocSaDqqFDFiJbcTdfl+L4hUaHQ9wisQIJ0y6BFocdrNYwte4TzJkzJGWCZ3VLXRN+n69Tc0iQUZpC8P9muNzTbzHeN0wSLG5AmBbZdq/azLVLSRlDoJAOxhyt5volYpqnueb3Wuf3X5vi/t7kLhMibW29Slv/UTt8v8orfoel7IVaqMxAIifzRqbhGoS2La4STTcGyTMGImxmNNFjnAbLB4mtHuYNiPVDq4wtGyUfjWwTkGhiwA+W/dANRpE+IjpYfWSiL2Kt9DGLrmGkG5ExPYz9PmlhUIcC4kCxPrm/QLrq48AEj4iZ+Vxr/lHrYiaZbdxOSD0jb8vRPQRlLC4iiWmHX2vr/T06o1S9F4ESQQO9h1MbjooNCm8GCYn+r5WV3CVmtYWubDslQyXaQPFESD8kDnslN4c+CbWOmYTprronsYx3KadmhoNxYxHXuEMVuhBNogzr5LVSpNF0bnoTuOm9k090HclAeFeRWpuOjYk+bSRp/vBCxtAupvptIJcGgHQHxsO+i3Tw7jFjmtYiDFhpr+Homj9knOH+nVe8wHEBjwA6RIPYX8XbS60qMuLJnDK8YZnZ/6LtHjhmI+IifUwsfdHMa2mGkkPBje5G3l9ELDcJdIzFrCD4mPlrm5TeQR30TyjJVQ6eJTWc0symYN97klPMr+L1/Nb/huHNR9bneJznEMc0ZcxBLWkg2tadkv9+AdHKpSHdXHe+pghQs8Vot+PLLYlxhuasxw2JzXGgNrepXOJtJYY7K+7ir2eGSA0fyZh5SGmDrr0Kg8Qq06hLLsmBpaQdSNfSEJ2MHj2inwlkYPEWIJZJB8nRFht290T7dO/wBOn/8AaP8ApvQuH+Gi+mSTnAaDewa2ND2Itsq1bFU6jBnpk+MDW1xluJ0glLlqg8dw8xgsQGUmZpuwessy2/eyHRaC13k3p1PVepbgcMWgHDtsIBmIHbopGNwAFPPTa6HOaAxxnKNdQZN+6l5JstKCwx/KcSADNo8x/hK41jKuIcRUhxaXxBIMAQ0EGx1mbCFniWAe8OEEeJtyLadTb5qUzgVQmADoZMR6arTCQjOtg8O/xNv+IfUL1n8LccpZUYQWg3FwekZlEwPBHCoOYCGj3c4fhb19OipVXBplgeW5ogyBcaT10tKp5fDOfQXEKGVokycxFhAtGlzIRMLXLaWYHeIN9RrfyWAxp8L6ribyBlAYYJi7TOhv2RHUA6WM0DzvJtbeJQ9DWxStUmmTuapP/ImuFUQ80WO0dzQf+X9F1uFGSOW4wQ6IJJJluaGvsPCdUH74GEZWODmExP8AV8X4iodmil/StgagbTZOkGYvqTtqlMTXILrCJMG411iQladWGSHgQcsDXrohYmuYMknTWe6G9iSiH8FxB0uHhEMIFmncCLi9pW/vLujP+HS/7VDo1fAbkWdv/UY+S3zXdPkf1VpGbyS7G+I5QYa7OC46SIk2N9PbYoNBxNg3Qnfp3/eqafhCXE6Q+dTpf8jHqVxlNzTLACNfiiZPf19ljlmkjpwwbYnnJkZQPc9PzI+aabhvARNsz7+Uj1TNLBZj4g1ua9nON5BMxTN5b+5sMsy+EOa4nO4QH6knUub+4S01oW8XszV4YXhoabnrlAsDuT3WBw6o14JbMSYblOpm0HWyaqYipna5xBABABgRJJO0TeUQ4lw/Cwjf4ddpgX801YPp2iOMoPc4uAIsBF9vJFoB8uzA/wCzqAR1c3uqdLGCPE6N4DAfO57ys4ipvnAAI1Y2fIePoAhNLQNu8qT8FRDZc9s7CRPmYNtxqCqjGsfNgIGuTLsY3AmyXZi4BDX3noBa95E+y0MQ6IdLpg/htGYGxjqE6oS+TdbH8NTohp2cd25RIPnMz3KJUpim6WuLfCTByyReDLYjUdfh7qPRPY7dPw36xomse9z3SxjrMiPD1ibHuEssmGKTNY7iZzkfFB1DXhxtY5mj81GxcOqudfygyZi/i8W3zTjuJuaQ11KmC2JMAu9djaPdKNcJc42LpOki/SyfoPZjD/HYuEnpG4791quyYeXETlkAdrmx/cL5kA/EPPL+90zVdIHLEydLAR216rJ1ZG6aeArWova4tM6wYJg7+Z0n0WuUxz2kuzOEQ0bXBgeK5VSrUeT8MAmRpp5RfSdd0oMWyXNqZWkAm5ibTqR0vC1TqMnaFweIzyReCQYGkxrEpyTAEH4wfhn4bmOh7qI/GNmzgGzcTfTuf6T7JrmtfkDXEmTnnKMpNrGfFP70RMUoT/6bsLPPM6O/tQG4UmnTYaeeCDAJpkCAMwgiNdEvWrVKbCQ5tho1okwNJBRW8YfVyhtPSZlsT1uRfRSlvQ29C9XDxLQw/EYaS4wLjTQ6aqjwzAtcWBzfC4OLrkfCfDJ206pZnEXNqHOwN2kt0vt2u4+gSWP4+Q/K0wAehi5F/lK0bfwif0+xBeaYDYOTQTOUg+OOn4ZSuEw9UNIqOzXnLmdl2Ohbd0kC3QoFWuW3JLpmcpk54JM6zNr7+ie5xYTLxLxm8V4En4Rf9jROpbFtqB8Xhhy845eYEudFQA5c3gsTM3ExuVKrU3gtfIh4L43kS0etpRcW+oWPcBY+QtP4QpAxTy7R2XKYmTsdJ0STro3pQoffA4y4QbXaSCInp+aE9ustcRq3W97za6apYeCc2YENBgANjqDbWEQMGaC0mdNtrad05eiHnNMkgHvPkdPZUGVS5gDmA3OoAMA2vbYpjlXhoibE+hOuvVHwtKh8TzGnhNQNP5kqMlDXHPloSGHpm0CQTM3ta0Jj7rT/AJW/2n9FvGYujIyZW9LuJNryYk3JKzzW/wBHu/8ARCYaQPE1Nemb5SgNxEHtprO4E+5+at8YwVKo3/2zHh3M1qFgaW5XZi0AyADEkgAATOqn8MwPMIpSHeFzg4ZLltN9QBzQM7QQx0FxB0JAWcNk/wCgKuIfowSDrJ2Frrjaj8sGjIJBMSCI0jaEzU4YabKZdUeOa1ztSIpNdlDn6/E7NAN/D3Eqmq5hiJDp8VTNmnbwtIA9S700QhZd9nKdbZzYi19fVMtAIIDJP+7MCIErgwTjSLzAAe2m2bF1QguLWiLwBJ2AjqFRo/Zqs1+WW8wSTTzAHlioaTqhJsGZhqDMEGIIKFSdA8Nj6jQ658cBwytIcO4m6xXxo/ExpM9GWi9tYRBwaoWtLX0yKv8AsCHxziASW0wWfEMpBDg28DUhSqdCtVAc1jnh0xYXEwTtNzl7m2qqb0K62M0arCSYGsdlULKEAwBe7WNfIaNNfCprOE1mm9MtBJjMWi+pEk2cOhRXcMdTEkg3vkqUnGPIOn5KHSkMPxNAtIaC0Ei5sY8ojfukqmDFuQYbYvJyhxINgC0AxEanyTOFr0Xkf6hAAiHNsLdgZ1/yjV+HOcP9NzXAAXAI1mx66fPZP9VQ/bROwo5WzHAGxcA4365gRFvn7BdxFwElgv8AFc+KOgEBum3mjnM0w4gERMxbf1XzgS4WJ1/CAJPw3iIt8z5pp0USPsPxRuUNPNyiwGamYvJF2W8kXDVmbZwL/E4ONhJIsGg/olxg3sflc1xsJDQdDeQQu4pthlbUb2cCTrNie0KZlbTRvx8YlsdqcRFR2bK1sQcoaMpG+aNzZR6lNjqhImSdL6mYA33HsE0MO918joA2g9+q5Qax1nHKZJLjJJNoBgbEW81TaXZnin6RnFYciQQ5ustcN/qLJamxrX6mO/TVWH8PpvJc2rRAiPicHE3gmWTPdM4XhEABuIbBgxLtZgE6AxKEqguSZDe6HeGb/wAsgadB+qC7FQ6C4zE3J0HdXMbgakEZqMxYio4+4c7RePxdN1LEf6jWuuC6DDSHDq0iNdk+AfkaL9TiTuS1nMt4jqNToSdZgn3S1CZuc1rTrrtKiYmpmPhaGibAOny1umMDjX03QQR2IFiYve+n1S4tC/JX0Vhh5Nwen7C0cI4Segvb99lxj3zqDP6bwj2ccrmOvMFjzHWIKP8AQf8ABGrh3ubLiBBGsbmLz6e6VOAIg5jMHy0hekweIp5iWsqsbABa18gluhfMgm09boxxxbmNSkx7AMxJa0gWHqN1a0qZ6bPN4TE1DU7Gc5LovBmBuIVAtAcSNJloLj4RMgd9vZDp8Voc1xNEGmC9zR8GziNxl1H9sReE598p1GyKFPKXAw6q6CJuBMzvfuitg8UgD8KSwvLtO99DoLklDzhsteAYBAtoSdQYg7ozshnI2m0kCC1z7QW6DQ/CfdAr8IYKOd+JAdFmcsm4cwASDuGTpZKZexrj6BUBLic9ptIb7bQLpu3Q/wBgWOBcOMvFOoyrp1bG4PiHQfJUuWf/AJaX/FZ+qTTGmia2vBfM+NjmkgCROtrTIkeTim+DY1tNlR0tNWo19OkHkNa3mSypiK1/AwMLmgEy7O8mALTKoJdE6Aj2JXKDwC4RMj9/RQtGj2eix/GKEvLa0BnLp0c/xFrabg/FGnq55IcWsP4q5c7+UZw3EqTarS19E1KbM7c72mmcRXe3lMc4nIWUAWvcRq5rmiAvOUeE1Hmzmw4wJm1jrbSxWTwosBkgg667yrv0hJ9Ivce4pSNNhpVQ59Ks5tF4OVzskPr4lzWxLq9VzSIAAZQEmYCDU+1Nd+XNVqDK7MPG4eInMDroCM3nfWIhVcIBEa3hO47h72Q52UyYGUn8Nryi3YSOMrVuJv5YJrvmoXMc0OdMNaG3y/AMry0RFi4blGxeLgRSrPPhOhLekhoGgsItI87rzwxDgwwYHQEr6lUJIgwcqTbGkqV8K01HQ8vdEkgu/EdXX8h7Jr+FnLLWyHSPE4SCDBiwuk8FSDiQZLg3WY09E5VY1lg6oC4AWcQJdfZwtJ6Ksd9oTq6YXFcCIc5/Ia3OXG+cNbJ+Jom0zYCRtA0SVV5psEfjvYmw1uT5/uEpyspj+WQPeTHS6xiMQabZJLr29djdH7aglp0BisE6o/OBmvcX2AG1xonMFhXgeI/DFriYI/IfNA4VxXxw9jXyLAkwPYgjTrunH1oMwk/4XPo9xLibXUwaYDXtMlpLhLMhGkxIJb7FSK2FeXOBIJIdETAgs1na/wA0TE8QuAGgB0zH/lYwmKis5rZBDRfzMn6BCRDcUN06T2ODnFou0kRp4jOutiPOw2U/EjIM0y3UGNTH6qhiHFxIcfqdfM91O4nw+acNOnXsk5Sk3AGHLi0OIi9/fZOiplgzvO3WY9+iSwuJloBaBAAtvAFz3V3g32YdiJaHhokAzO7gNI6pQayBMqS0R0tYAf8AlUsJxRga5tRrTlJguI1F9/PZExX2XqUgW80HKHEWMeG2iEOHZxle8kW0aPxQBF/3CJHUOtqMnniDTmhjNyNBOsRa+yA7ijgdALaxva4J9fdCx2C5Rc0GYLh7GFMfiSSGneYubfuE02S0kUHY4T3vPeV19QVBlJMnQzv3/fRSb5iP6oH+VSw2HdmAJGu3X1TWNehPKLYxSxlRnhBlsyJDbH3kiw9k/Xr1qrXA0y4OA+Cj0iDa1omU5RAbByU/7G3t3XMdxZ4gAloAsGwIjSIGnZbZePJLZjjni3o8txHhtYm1GoABtTcAb+SocG4UXMDaoxDDmsBSBGSBodc1vIeqt4LjVWwzGAD+J2uhNu82TP8AFHTo2LWlx6/1X29lhynZtwoBv2Xplk86s21powR0zXgj590V/wBm+ezK0ghvwuykXzGZAk6fXslnYx5AuOlgNiRr13XBiniYe4TcwY+ib8nwF4/oGt9lalBj4OVkHmOBPwierdIJnzR/4rS6s/t/wl8TiSWmS4iDZzifOeu6m/eW/wAjfY/qnjn9E8Ph/9k="/>
          <p:cNvSpPr txBox="1"/>
          <p:nvPr/>
        </p:nvSpPr>
        <p:spPr>
          <a:xfrm>
            <a:off x="0" y="-879475"/>
            <a:ext cx="2524125" cy="1809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9" name="Shape 209" descr="data:image/jpeg;base64,/9j/4AAQSkZJRgABAQAAAQABAAD/2wCEAAkGBhQSEBQUEhMUFRQUFRUXFBUUFRcXFxUVFBUXFhUUFBgXHSYeFxkjGRUUHy8gIycpLCwsFR4xNTAqNSYrLCkBCQoKDgwOGg8PGiwfHyQsLCwsLCwsLCwsLCwsKSksLCwpLCksLCwsKSksLCkpLCksLCwsLCwpLCwsLCksKSwsLP/AABEIAL4BCQMBIgACEQEDEQH/xAAcAAADAQEBAQEBAAAAAAAAAAADBAUCAQYABwj/xABAEAABAwIEBAQDBgUBBwUAAAABAAIRAyEEEjFBBRNRYSJxgZEyobEGFELB0fAVUmKS4SMzcpOis9LxFyRTc8L/xAAZAQADAQEBAAAAAAAAAAAAAAAAAQIDBAX/xAAjEQADAAICAwADAQEBAAAAAAAAARECIRIxA0FREzJhcYEi/9oADAMBAAIRAxEAPwCAMScxudTueqM3EHv7lYq4fKT5n6rdIqLDo7PjWJ3PuiMqHqfcrfLBWvu9rJUaPm1j1Putkk7n3WQxHpsQsmhtJmGtd1PujsDup90xQYmBh10Y5UzagqKpG591tuJPU+6LUwvZcpYIzorJPhWPU+61zT3T+G4XKp0uCAapwls81nd1Puute7qfderHB2Rohu4GxEDkedY93U+6Ypud1PurY4I1Fp8MARBcibRa7um2NPdPswico4Ju4RBciS2iT1W/u57q4KTW6BZLh0CBciSygepWm0r6lUH0pXzMMExUHQaqVJtkGmAFo1kE0PnXxxHdLOevgUQQY1T1WOd3QH1FnmIgqHc5CqPWXPQnPVJCZouPVYc49VkuK+lUScJPVdv3WSV9KYH5VMkg9Svvug2QObc+Z+qZo1V5lPTgN1OEalURtUIU+iAGqZBWhh+iDTFkxQqooQGyrBVTAY28OghInDDULJYWpptdCaTPUCmwiy0xrGrzmH4mRojffiVv+VGT8bPS0ardoRhXXnKGIi6P/FJNk15F7JeDLn3hdbUU6jiQRqiisrTpLQ/nRGPU9tZFbWTFCg2oiCopwqoraqYoNF66Cl+avuagBoVETNZJNqLZr2TEGdWWOel3VFnOgQ62qumqkuavs6cEGdVWmAlCptT1MoYgfKKxyk9ykxhaDYuL91Lyg4ShRJ0ErowTv5T7L0AYBoPZbUfl/g+BAp8Pcdk5/Cz2VNfJPysfBH841HXPmfqiU6sJV7pJ8z9V9TddcR6CKtGum6ZCk0np+m6yExNB6joK2ysk315MI4Fk6KDrKgR2gFTadVNUaiaYQI/CAnp5LP3cgJmnUlEhMVFqb11tK8hGNLol3PukAcOKPh8fsl5kKdXqw4xrN0VroaV7PTtqzdbbUXnsNjj1Tgxi2XlM34y0Kq3zlLoY3unadQFaY+RMh4QPzCvuYViFnMtUzOBxVXeagArQTEGFRbaUJoTDAgk4AisprTAEZgCKI3SaN042q3olhTCK0QgQUOvojNrQlc65z0oJj5xR9V0Y4jop/N6I9HBOdrYJPHFdir9DBxu/yX334/y/NcrYUNbql0ksWN0/n/Pc+Z+q00LD6fiMdT9VphXAz0w9HVUaQskKeqepPQDPiy+l0w0QF8zVMOpyECpO5t07SqJGrActirZSWUade6fp1JCg0al1Uwr5TTJyQ+1y69iUqVCCmaNZXSIYDEF2CaSTMJ/IEOrhJ0KYUm/wt02IhaDXN+IR9D5Jm7TBKZp1gbG4UlVk5r7pnC4qN1vE8NEEt9lLaCHQjaGoz02HryjFnspGBrKm3ERqtcM4ZZY0M0LQK+Y4FdyrpxyTMGodC21cyrrWSrID03BM06gSzMP3TVPC9kaJGswtA/yulyCKcLaQQ+W6TJ0XGgbo7XhuiGwgSnRTNOpG6m5zNrBaa66mUKO4uu3Le5SXO7LFZ0+QX2U/yn2VYqCbp+CDU+Z+q6Gwu5IcfM/VEXnM9ELTdZNUXpFhTFFyRRRpFOMNlOovT1OqiiaJ3EGkXSbKitY7D5m26KFokx4spYe6oUB0UnDPVbC1EDYaqZAXGV4WcRUA9UqRImUMSLFGtIRaOIUrC1oRxX3TTE8SnVpBwS4whBXKNdNB6rsnaO0H7FaqYdjtfdfPZIU4YwhxB2TsBKj1LABuhWqtAkjsuUa9lx9ct7hPQtjLQQmqeJ6pTD4oOsVs0vZUn8Ja+jzKgKILKVTzBPUcR1WmPka7IywKFBs3TQqqc3ErcuOmi2TWRi00NuqLPMSbnHdfByuEUdAPVdB9Um2r3RadWU4KjQcSncFhmm7r9tktSbFyi/eCoab6CopUqTdmgIt+yjnFFosufxJyzeLLWVPwuvRhx8z9VxtNM1TJPmfquNauQ7UBdThbYEy2lIQH0cpUspMZpBMMCUoOTlF8qShprrKLxEDmGFY2SeOw+kKhE+iSFUoVSBKRqMy6otCoYhSMNjMTouUqspfEGR5IeHfdMEPOqR6pyi4bqdUdIWxVgaoGVMO+5CY5l1Hw1S8psV7opLRbolI8UwWtRuo1HbqiYbEp4OBV9ojpkfCYhUm+IJP+GOabXE/JM0ZGqFUNwXY7KVVw1UEXUzE4ebgomErxYprQmV3sAEgrDb6apJzzFlqljLSmhMPSxBBgqjhq02U9uKB9UWkRMg+hVpxkNUqtYN7rbsvQeyXFWUM1Su3BrI4s8Wig0tGw9lptUKbz19z1fEzpU5wWTWU0V13np8RFA1lnOkect89HEaZ+Uvs4g9T9V8DKRfWMmep+qPQevIPWHKbkWoJCWa9Mg2QAOkxHaxDYERwSg6HpuRwAYU+m5NtegGfY7CgtU9lEiyrNqyg16VyUMEJZJsgkQ5Nsbe6WwTQ8ZnEDQnYC5GvohKoHksWkwhMLmUEXvAJWscGggNe11ps4GL6apWrXMHK5osZkTrsLppN9A2kgtF379QnaNRIMo1GHxggOFiRrEaX7hEr1sgBGrp9IHRDWwT1sq0Kt1Ro1pXlcJxeKrWP8WbQgAddYV7CYjbZDTx7Emsuh+pjHtmQMoi+Zs+wKZo1w8Lz2PxwaGg/jcGg6wTe/sm8LXDABJJk3yu/RW37hCXqlOpShArUCTI9UzRq5hCy3okPoTw2L2K7iHhpBG6A/DFhnqtPfIuJQhgW42+qfwmLUCsIeU7ha4sgbR6KnizPbZPUsSDYrzjqxAsnsPXkSrWUZm8aWC1cgINOtI+oRBddnj8nLTOPPx8ej6QuiF9y1oUO62plDOYLuYIgww7+gRPuo/q/tS5oriz8X3PmfqtMddca25Pc/VEZTnoF5TPSDNem6brJVlNGBhIBtpRCEk2uitxY6hAG3sXzahiFzng6XWS4QSbAaog0xnDVV3HPIZIJFxolKWKpT8Y+f6L7idSGMuIJm3knhjWLPSHaJzE75SPmdPkvP5z90qkbMYT2mtCp8Oxo5zWgkF9Rjh5APkH5eyW4zxqrUwlVr3uIIZYxtUZ2W2OMf+wwyfL/lPIZ7qucSep91EoUnPcA1pJOkDWx/Q+yrVcJUYJc1wExPfWPkfZdGUMcaerfVDuXlbtDoixIABPsUDi3C6z6bBSaS4OM3AsRH4iEvg8SW/CYkCbA/VUGVvG49XE/Mrnx8atN8vI5DzLsNWoV2trAscS0iS0+HNEggneVY++vAcQ91gTBjoCNAkPtLWnGU/Jv/AFHLNfEQ031Ee4AVNNwirGo9RxSm3mFoEhhgTc2vM7m+q0/ENYKTnPAJDpzSSfiAg3iBHzSvDOJSzEVi1rnMc4tnS4IuCCDoNQhfbx7S2k4MDSHlstsINMmA0QB8PzWawekylkttFfB8VHMDAQ4ZQ7OD4QC3NJkeiw7jQfVMDw+kmBqvN8HqgUu/K/8AxMfRKMxjoJnQDaLk3T4pVFptw9w/E3IIcR5N/VTa3GWNdlJgzp0SPC+JvdVLXOlobOgnaL6lQuNPjF1B/V+SaxWRLbxPatyVmZmddd5SlJkOIUf7OcYDGlpdcSQJ1tsN9EziOKB7pEhJ47Kxz1ss1cQABJsUxgce3KSLgWXkuJ8RmmG+s9EbhGK8BE6kn6IWInme1ocSaDqqFDFiJbcTdfl+L4hUaHQ9wisQIJ0y6BFocdrNYwte4TzJkzJGWCZ3VLXRN+n69Tc0iQUZpC8P9muNzTbzHeN0wSLG5AmBbZdq/azLVLSRlDoJAOxhyt5volYpqnueb3Wuf3X5vi/t7kLhMibW29Slv/UTt8v8orfoel7IVaqMxAIifzRqbhGoS2La4STTcGyTMGImxmNNFjnAbLB4mtHuYNiPVDq4wtGyUfjWwTkGhiwA+W/dANRpE+IjpYfWSiL2Kt9DGLrmGkG5ExPYz9PmlhUIcC4kCxPrm/QLrq48AEj4iZ+Vxr/lHrYiaZbdxOSD0jb8vRPQRlLC4iiWmHX2vr/T06o1S9F4ESQQO9h1MbjooNCm8GCYn+r5WV3CVmtYWubDslQyXaQPFESD8kDnslN4c+CbWOmYTprronsYx3KadmhoNxYxHXuEMVuhBNogzr5LVSpNF0bnoTuOm9k090HclAeFeRWpuOjYk+bSRp/vBCxtAupvptIJcGgHQHxsO+i3Tw7jFjmtYiDFhpr+Homj9knOH+nVe8wHEBjwA6RIPYX8XbS60qMuLJnDK8YZnZ/6LtHjhmI+IifUwsfdHMa2mGkkPBje5G3l9ELDcJdIzFrCD4mPlrm5TeQR30TyjJVQ6eJTWc0symYN97klPMr+L1/Nb/huHNR9bneJznEMc0ZcxBLWkg2tadkv9+AdHKpSHdXHe+pghQs8Vot+PLLYlxhuasxw2JzXGgNrepXOJtJYY7K+7ir2eGSA0fyZh5SGmDrr0Kg8Qq06hLLsmBpaQdSNfSEJ2MHj2inwlkYPEWIJZJB8nRFht290T7dO/wBOn/8AaP8ApvQuH+Gi+mSTnAaDewa2ND2Itsq1bFU6jBnpk+MDW1xluJ0glLlqg8dw8xgsQGUmZpuwessy2/eyHRaC13k3p1PVepbgcMWgHDtsIBmIHbopGNwAFPPTa6HOaAxxnKNdQZN+6l5JstKCwx/KcSADNo8x/hK41jKuIcRUhxaXxBIMAQ0EGx1mbCFniWAe8OEEeJtyLadTb5qUzgVQmADoZMR6arTCQjOtg8O/xNv+IfUL1n8LccpZUYQWg3FwekZlEwPBHCoOYCGj3c4fhb19OipVXBplgeW5ogyBcaT10tKp5fDOfQXEKGVokycxFhAtGlzIRMLXLaWYHeIN9RrfyWAxp8L6ribyBlAYYJi7TOhv2RHUA6WM0DzvJtbeJQ9DWxStUmmTuapP/ImuFUQ80WO0dzQf+X9F1uFGSOW4wQ6IJJJluaGvsPCdUH74GEZWODmExP8AV8X4iodmil/StgagbTZOkGYvqTtqlMTXILrCJMG411iQladWGSHgQcsDXrohYmuYMknTWe6G9iSiH8FxB0uHhEMIFmncCLi9pW/vLujP+HS/7VDo1fAbkWdv/UY+S3zXdPkf1VpGbyS7G+I5QYa7OC46SIk2N9PbYoNBxNg3Qnfp3/eqafhCXE6Q+dTpf8jHqVxlNzTLACNfiiZPf19ljlmkjpwwbYnnJkZQPc9PzI+aabhvARNsz7+Uj1TNLBZj4g1ua9nON5BMxTN5b+5sMsy+EOa4nO4QH6knUub+4S01oW8XszV4YXhoabnrlAsDuT3WBw6o14JbMSYblOpm0HWyaqYipna5xBABABgRJJO0TeUQ4lw/Cwjf4ddpgX801YPp2iOMoPc4uAIsBF9vJFoB8uzA/wCzqAR1c3uqdLGCPE6N4DAfO57ys4ipvnAAI1Y2fIePoAhNLQNu8qT8FRDZc9s7CRPmYNtxqCqjGsfNgIGuTLsY3AmyXZi4BDX3noBa95E+y0MQ6IdLpg/htGYGxjqE6oS+TdbH8NTohp2cd25RIPnMz3KJUpim6WuLfCTByyReDLYjUdfh7qPRPY7dPw36xomse9z3SxjrMiPD1ibHuEssmGKTNY7iZzkfFB1DXhxtY5mj81GxcOqudfygyZi/i8W3zTjuJuaQ11KmC2JMAu9djaPdKNcJc42LpOki/SyfoPZjD/HYuEnpG4791quyYeXETlkAdrmx/cL5kA/EPPL+90zVdIHLEydLAR216rJ1ZG6aeArWova4tM6wYJg7+Z0n0WuUxz2kuzOEQ0bXBgeK5VSrUeT8MAmRpp5RfSdd0oMWyXNqZWkAm5ibTqR0vC1TqMnaFweIzyReCQYGkxrEpyTAEH4wfhn4bmOh7qI/GNmzgGzcTfTuf6T7JrmtfkDXEmTnnKMpNrGfFP70RMUoT/6bsLPPM6O/tQG4UmnTYaeeCDAJpkCAMwgiNdEvWrVKbCQ5tho1okwNJBRW8YfVyhtPSZlsT1uRfRSlvQ29C9XDxLQw/EYaS4wLjTQ6aqjwzAtcWBzfC4OLrkfCfDJ206pZnEXNqHOwN2kt0vt2u4+gSWP4+Q/K0wAehi5F/lK0bfwif0+xBeaYDYOTQTOUg+OOn4ZSuEw9UNIqOzXnLmdl2Ohbd0kC3QoFWuW3JLpmcpk54JM6zNr7+ie5xYTLxLxm8V4En4Rf9jROpbFtqB8Xhhy845eYEudFQA5c3gsTM3ExuVKrU3gtfIh4L43kS0etpRcW+oWPcBY+QtP4QpAxTy7R2XKYmTsdJ0STro3pQoffA4y4QbXaSCInp+aE9ustcRq3W97za6apYeCc2YENBgANjqDbWEQMGaC0mdNtrad05eiHnNMkgHvPkdPZUGVS5gDmA3OoAMA2vbYpjlXhoibE+hOuvVHwtKh8TzGnhNQNP5kqMlDXHPloSGHpm0CQTM3ta0Jj7rT/AJW/2n9FvGYujIyZW9LuJNryYk3JKzzW/wBHu/8ARCYaQPE1Nemb5SgNxEHtprO4E+5+at8YwVKo3/2zHh3M1qFgaW5XZi0AyADEkgAATOqn8MwPMIpSHeFzg4ZLltN9QBzQM7QQx0FxB0JAWcNk/wCgKuIfowSDrJ2Frrjaj8sGjIJBMSCI0jaEzU4YabKZdUeOa1ztSIpNdlDn6/E7NAN/D3Eqmq5hiJDp8VTNmnbwtIA9S700QhZd9nKdbZzYi19fVMtAIIDJP+7MCIErgwTjSLzAAe2m2bF1QguLWiLwBJ2AjqFRo/Zqs1+WW8wSTTzAHlioaTqhJsGZhqDMEGIIKFSdA8Nj6jQ658cBwytIcO4m6xXxo/ExpM9GWi9tYRBwaoWtLX0yKv8AsCHxziASW0wWfEMpBDg28DUhSqdCtVAc1jnh0xYXEwTtNzl7m2qqb0K62M0arCSYGsdlULKEAwBe7WNfIaNNfCprOE1mm9MtBJjMWi+pEk2cOhRXcMdTEkg3vkqUnGPIOn5KHSkMPxNAtIaC0Ei5sY8ojfukqmDFuQYbYvJyhxINgC0AxEanyTOFr0Xkf6hAAiHNsLdgZ1/yjV+HOcP9NzXAAXAI1mx66fPZP9VQ/bROwo5WzHAGxcA4365gRFvn7BdxFwElgv8AFc+KOgEBum3mjnM0w4gERMxbf1XzgS4WJ1/CAJPw3iIt8z5pp0USPsPxRuUNPNyiwGamYvJF2W8kXDVmbZwL/E4ONhJIsGg/olxg3sflc1xsJDQdDeQQu4pthlbUb2cCTrNie0KZlbTRvx8YlsdqcRFR2bK1sQcoaMpG+aNzZR6lNjqhImSdL6mYA33HsE0MO918joA2g9+q5Qax1nHKZJLjJJNoBgbEW81TaXZnin6RnFYciQQ5ustcN/qLJamxrX6mO/TVWH8PpvJc2rRAiPicHE3gmWTPdM4XhEABuIbBgxLtZgE6AxKEqguSZDe6HeGb/wAsgadB+qC7FQ6C4zE3J0HdXMbgakEZqMxYio4+4c7RePxdN1LEf6jWuuC6DDSHDq0iNdk+AfkaL9TiTuS1nMt4jqNToSdZgn3S1CZuc1rTrrtKiYmpmPhaGibAOny1umMDjX03QQR2IFiYve+n1S4tC/JX0Vhh5Nwen7C0cI4Segvb99lxj3zqDP6bwj2ccrmOvMFjzHWIKP8AQf8ABGrh3ubLiBBGsbmLz6e6VOAIg5jMHy0hekweIp5iWsqsbABa18gluhfMgm09boxxxbmNSkx7AMxJa0gWHqN1a0qZ6bPN4TE1DU7Gc5LovBmBuIVAtAcSNJloLj4RMgd9vZDp8Voc1xNEGmC9zR8GziNxl1H9sReE598p1GyKFPKXAw6q6CJuBMzvfuitg8UgD8KSwvLtO99DoLklDzhsteAYBAtoSdQYg7ozshnI2m0kCC1z7QW6DQ/CfdAr8IYKOd+JAdFmcsm4cwASDuGTpZKZexrj6BUBLic9ptIb7bQLpu3Q/wBgWOBcOMvFOoyrp1bG4PiHQfJUuWf/AJaX/FZ+qTTGmia2vBfM+NjmkgCROtrTIkeTim+DY1tNlR0tNWo19OkHkNa3mSypiK1/AwMLmgEy7O8mALTKoJdE6Aj2JXKDwC4RMj9/RQtGj2eix/GKEvLa0BnLp0c/xFrabg/FGnq55IcWsP4q5c7+UZw3EqTarS19E1KbM7c72mmcRXe3lMc4nIWUAWvcRq5rmiAvOUeE1Hmzmw4wJm1jrbSxWTwosBkgg667yrv0hJ9Ivce4pSNNhpVQ59Ks5tF4OVzskPr4lzWxLq9VzSIAAZQEmYCDU+1Nd+XNVqDK7MPG4eInMDroCM3nfWIhVcIBEa3hO47h72Q52UyYGUn8Nryi3YSOMrVuJv5YJrvmoXMc0OdMNaG3y/AMry0RFi4blGxeLgRSrPPhOhLekhoGgsItI87rzwxDgwwYHQEr6lUJIgwcqTbGkqV8K01HQ8vdEkgu/EdXX8h7Jr+FnLLWyHSPE4SCDBiwuk8FSDiQZLg3WY09E5VY1lg6oC4AWcQJdfZwtJ6Ksd9oTq6YXFcCIc5/Ia3OXG+cNbJ+Jom0zYCRtA0SVV5psEfjvYmw1uT5/uEpyspj+WQPeTHS6xiMQabZJLr29djdH7aglp0BisE6o/OBmvcX2AG1xonMFhXgeI/DFriYI/IfNA4VxXxw9jXyLAkwPYgjTrunH1oMwk/4XPo9xLibXUwaYDXtMlpLhLMhGkxIJb7FSK2FeXOBIJIdETAgs1na/wA0TE8QuAGgB0zH/lYwmKis5rZBDRfzMn6BCRDcUN06T2ODnFou0kRp4jOutiPOw2U/EjIM0y3UGNTH6qhiHFxIcfqdfM91O4nw+acNOnXsk5Sk3AGHLi0OIi9/fZOiplgzvO3WY9+iSwuJloBaBAAtvAFz3V3g32YdiJaHhokAzO7gNI6pQayBMqS0R0tYAf8AlUsJxRga5tRrTlJguI1F9/PZExX2XqUgW80HKHEWMeG2iEOHZxle8kW0aPxQBF/3CJHUOtqMnniDTmhjNyNBOsRa+yA7ijgdALaxva4J9fdCx2C5Rc0GYLh7GFMfiSSGneYubfuE02S0kUHY4T3vPeV19QVBlJMnQzv3/fRSb5iP6oH+VSw2HdmAJGu3X1TWNehPKLYxSxlRnhBlsyJDbH3kiw9k/Xr1qrXA0y4OA+Cj0iDa1omU5RAbByU/7G3t3XMdxZ4gAloAsGwIjSIGnZbZePJLZjjni3o8txHhtYm1GoABtTcAb+SocG4UXMDaoxDDmsBSBGSBodc1vIeqt4LjVWwzGAD+J2uhNu82TP8AFHTo2LWlx6/1X29lhynZtwoBv2Xplk86s21powR0zXgj590V/wBm+ezK0ghvwuykXzGZAk6fXslnYx5AuOlgNiRr13XBiniYe4TcwY+ib8nwF4/oGt9lalBj4OVkHmOBPwierdIJnzR/4rS6s/t/wl8TiSWmS4iDZzifOeu6m/eW/wAjfY/qnjn9E8Ph/9k="/>
          <p:cNvSpPr txBox="1"/>
          <p:nvPr/>
        </p:nvSpPr>
        <p:spPr>
          <a:xfrm>
            <a:off x="0" y="-879475"/>
            <a:ext cx="2524125" cy="18097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10" name="Shape 210" descr="https://encrypted-tbn3.google.com/images?q=tbn:ANd9GcSDS-3yHuAZnm5xpxfDHs_ykZUF8-7qm3_ELfgS2uyGcaaoLb523A"/>
          <p:cNvPicPr preferRelativeResize="0"/>
          <p:nvPr/>
        </p:nvPicPr>
        <p:blipFill rotWithShape="1">
          <a:blip r:embed="rId3">
            <a:alphaModFix/>
          </a:blip>
          <a:srcRect/>
          <a:stretch/>
        </p:blipFill>
        <p:spPr>
          <a:xfrm>
            <a:off x="288325" y="4519538"/>
            <a:ext cx="2465269" cy="1846187"/>
          </a:xfrm>
          <a:prstGeom prst="rect">
            <a:avLst/>
          </a:prstGeom>
          <a:noFill/>
          <a:ln>
            <a:noFill/>
          </a:ln>
        </p:spPr>
      </p:pic>
      <p:pic>
        <p:nvPicPr>
          <p:cNvPr id="211" name="Shape 211" descr="https://encrypted-tbn1.google.com/images?q=tbn:ANd9GcTiePSF-ZkqiDsSfbw6uxlqrDpv65xtS_ZzlwabRd4rm5nx59UXZw"/>
          <p:cNvPicPr preferRelativeResize="0"/>
          <p:nvPr/>
        </p:nvPicPr>
        <p:blipFill rotWithShape="1">
          <a:blip r:embed="rId4">
            <a:alphaModFix/>
          </a:blip>
          <a:srcRect/>
          <a:stretch/>
        </p:blipFill>
        <p:spPr>
          <a:xfrm>
            <a:off x="3200400" y="4724400"/>
            <a:ext cx="2465269" cy="1846187"/>
          </a:xfrm>
          <a:prstGeom prst="rect">
            <a:avLst/>
          </a:prstGeom>
          <a:noFill/>
          <a:ln>
            <a:noFill/>
          </a:ln>
        </p:spPr>
      </p:pic>
      <p:pic>
        <p:nvPicPr>
          <p:cNvPr id="212" name="Shape 212" descr="https://encrypted-tbn1.google.com/images?q=tbn:ANd9GcS7oAerK-RfUxCZB5aKa-vo4D1NZ3yt9vXYw6pyx9qQpl9puaa3"/>
          <p:cNvPicPr preferRelativeResize="0"/>
          <p:nvPr/>
        </p:nvPicPr>
        <p:blipFill rotWithShape="1">
          <a:blip r:embed="rId5">
            <a:alphaModFix/>
          </a:blip>
          <a:srcRect/>
          <a:stretch/>
        </p:blipFill>
        <p:spPr>
          <a:xfrm>
            <a:off x="6112475" y="4619475"/>
            <a:ext cx="2769280" cy="1646301"/>
          </a:xfrm>
          <a:prstGeom prst="rect">
            <a:avLst/>
          </a:prstGeom>
          <a:noFill/>
          <a:ln>
            <a:noFill/>
          </a:ln>
        </p:spPr>
      </p:pic>
    </p:spTree>
  </p:cSld>
  <p:clrMapOvr>
    <a:masterClrMapping/>
  </p:clrMapOvr>
</p:sld>
</file>

<file path=ppt/theme/theme1.xml><?xml version="1.0" encoding="utf-8"?>
<a:theme xmlns:a="http://schemas.openxmlformats.org/drawingml/2006/main" name="1_Equity">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quity">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quity">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quity">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461</Words>
  <Application>Microsoft Office PowerPoint</Application>
  <PresentationFormat>On-screen Show (4:3)</PresentationFormat>
  <Paragraphs>84</Paragraphs>
  <Slides>13</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Libre Baskerville</vt:lpstr>
      <vt:lpstr>Source Sans Pro</vt:lpstr>
      <vt:lpstr>Noto Sans Symbols</vt:lpstr>
      <vt:lpstr>Comic Sans MS</vt:lpstr>
      <vt:lpstr>1_Equity</vt:lpstr>
      <vt:lpstr>Equity</vt:lpstr>
      <vt:lpstr>2_Equity</vt:lpstr>
      <vt:lpstr>3_Equity</vt:lpstr>
      <vt:lpstr>4_Equity</vt:lpstr>
      <vt:lpstr>Earth’s Atmosphere Notes</vt:lpstr>
      <vt:lpstr>Agree or Disagree</vt:lpstr>
      <vt:lpstr>Agree/Disagree</vt:lpstr>
      <vt:lpstr>Atmosphere</vt:lpstr>
      <vt:lpstr>Characteristics</vt:lpstr>
      <vt:lpstr>Materials </vt:lpstr>
      <vt:lpstr>Gases </vt:lpstr>
      <vt:lpstr>Sudden Changes </vt:lpstr>
      <vt:lpstr>Sudden Changes </vt:lpstr>
      <vt:lpstr>Sudden Changes </vt:lpstr>
      <vt:lpstr>Apple DEMO</vt:lpstr>
      <vt:lpstr>Apple DEMO</vt:lpstr>
      <vt:lpstr>Apple DEMO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Atmosphere Notes</dc:title>
  <dc:creator>Allison Corretorre</dc:creator>
  <cp:lastModifiedBy>Allison Corretorre</cp:lastModifiedBy>
  <cp:revision>1</cp:revision>
  <cp:lastPrinted>2017-10-06T16:02:01Z</cp:lastPrinted>
  <dcterms:modified xsi:type="dcterms:W3CDTF">2017-10-06T16:04:24Z</dcterms:modified>
</cp:coreProperties>
</file>