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9144000" cy="6858000" type="screen4x3"/>
  <p:notesSz cx="9296400" cy="7010400"/>
  <p:embeddedFontLst>
    <p:embeddedFont>
      <p:font typeface="Verdana" panose="020B0604030504040204" pitchFamily="34" charset="0"/>
      <p:regular r:id="rId12"/>
      <p:bold r:id="rId13"/>
      <p:italic r:id="rId14"/>
      <p:boldItalic r:id="rId15"/>
    </p:embeddedFont>
    <p:embeddedFont>
      <p:font typeface="Rambla" panose="020B060402020202020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notesMaster" Target="notesMasters/notesMaster1.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710B32CE-2526-40CE-883C-8A4E6C44A0DE}" type="datetimeFigureOut">
              <a:rPr lang="en-US" smtClean="0"/>
              <a:t>11/9/2017</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4E1B7AFA-ED79-4B2A-93DF-1CB51C1C30FE}" type="slidenum">
              <a:rPr lang="en-US" smtClean="0"/>
              <a:t>‹#›</a:t>
            </a:fld>
            <a:endParaRPr lang="en-US"/>
          </a:p>
        </p:txBody>
      </p:sp>
    </p:spTree>
    <p:extLst>
      <p:ext uri="{BB962C8B-B14F-4D97-AF65-F5344CB8AC3E}">
        <p14:creationId xmlns:p14="http://schemas.microsoft.com/office/powerpoint/2010/main" val="35979370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929640" y="3329940"/>
            <a:ext cx="7437120" cy="3154680"/>
          </a:xfrm>
          <a:prstGeom prst="rect">
            <a:avLst/>
          </a:prstGeom>
          <a:noFill/>
          <a:ln>
            <a:noFill/>
          </a:ln>
        </p:spPr>
        <p:txBody>
          <a:bodyPr wrap="square" lIns="93162" tIns="93162" rIns="93162" bIns="93162"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176023693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929640" y="3329940"/>
            <a:ext cx="7437120" cy="3154680"/>
          </a:xfrm>
          <a:prstGeom prst="rect">
            <a:avLst/>
          </a:prstGeom>
          <a:noFill/>
          <a:ln>
            <a:noFill/>
          </a:ln>
        </p:spPr>
        <p:txBody>
          <a:bodyPr wrap="square" lIns="93162" tIns="93162" rIns="93162" bIns="93162" anchor="ctr" anchorCtr="0">
            <a:noAutofit/>
          </a:bodyPr>
          <a:lstStyle/>
          <a:p>
            <a:pPr>
              <a:buNone/>
            </a:pPr>
            <a:endParaRPr/>
          </a:p>
        </p:txBody>
      </p:sp>
      <p:sp>
        <p:nvSpPr>
          <p:cNvPr id="100" name="Shape 100"/>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0631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929640" y="3329940"/>
            <a:ext cx="7437120" cy="3154680"/>
          </a:xfrm>
          <a:prstGeom prst="rect">
            <a:avLst/>
          </a:prstGeom>
          <a:noFill/>
          <a:ln>
            <a:noFill/>
          </a:ln>
        </p:spPr>
        <p:txBody>
          <a:bodyPr wrap="square" lIns="93162" tIns="93162" rIns="93162" bIns="93162" anchor="ctr" anchorCtr="0">
            <a:noAutofit/>
          </a:bodyPr>
          <a:lstStyle/>
          <a:p>
            <a:pPr>
              <a:buNone/>
            </a:pPr>
            <a:endParaRPr/>
          </a:p>
        </p:txBody>
      </p:sp>
      <p:sp>
        <p:nvSpPr>
          <p:cNvPr id="106" name="Shape 106"/>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52371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929640" y="3329940"/>
            <a:ext cx="7437120" cy="3154680"/>
          </a:xfrm>
          <a:prstGeom prst="rect">
            <a:avLst/>
          </a:prstGeom>
          <a:noFill/>
          <a:ln>
            <a:noFill/>
          </a:ln>
        </p:spPr>
        <p:txBody>
          <a:bodyPr wrap="square" lIns="93162" tIns="93162" rIns="93162" bIns="93162" anchor="ctr" anchorCtr="0">
            <a:noAutofit/>
          </a:bodyPr>
          <a:lstStyle/>
          <a:p>
            <a:pPr>
              <a:buNone/>
            </a:pPr>
            <a:endParaRPr/>
          </a:p>
        </p:txBody>
      </p:sp>
      <p:sp>
        <p:nvSpPr>
          <p:cNvPr id="113" name="Shape 113"/>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0446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9640" y="3329940"/>
            <a:ext cx="7437120" cy="3154680"/>
          </a:xfrm>
          <a:prstGeom prst="rect">
            <a:avLst/>
          </a:prstGeom>
          <a:noFill/>
          <a:ln>
            <a:noFill/>
          </a:ln>
        </p:spPr>
        <p:txBody>
          <a:bodyPr wrap="square" lIns="93162" tIns="93162" rIns="93162" bIns="93162" anchor="ctr" anchorCtr="0">
            <a:noAutofit/>
          </a:bodyPr>
          <a:lstStyle/>
          <a:p>
            <a:pPr>
              <a:buNone/>
            </a:pPr>
            <a:endParaRPr/>
          </a:p>
        </p:txBody>
      </p:sp>
      <p:sp>
        <p:nvSpPr>
          <p:cNvPr id="121" name="Shape 121"/>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5762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929640" y="3329940"/>
            <a:ext cx="7437120" cy="3154680"/>
          </a:xfrm>
          <a:prstGeom prst="rect">
            <a:avLst/>
          </a:prstGeom>
          <a:noFill/>
          <a:ln>
            <a:noFill/>
          </a:ln>
        </p:spPr>
        <p:txBody>
          <a:bodyPr wrap="square" lIns="93162" tIns="93162" rIns="93162" bIns="93162" anchor="ctr" anchorCtr="0">
            <a:noAutofit/>
          </a:bodyPr>
          <a:lstStyle/>
          <a:p>
            <a:pPr>
              <a:buNone/>
            </a:pPr>
            <a:endParaRPr/>
          </a:p>
        </p:txBody>
      </p:sp>
      <p:sp>
        <p:nvSpPr>
          <p:cNvPr id="128" name="Shape 128"/>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34959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929640" y="3329940"/>
            <a:ext cx="7437120" cy="3154680"/>
          </a:xfrm>
          <a:prstGeom prst="rect">
            <a:avLst/>
          </a:prstGeom>
          <a:noFill/>
          <a:ln>
            <a:noFill/>
          </a:ln>
        </p:spPr>
        <p:txBody>
          <a:bodyPr wrap="square" lIns="93162" tIns="93162" rIns="93162" bIns="93162" anchor="ctr" anchorCtr="0">
            <a:noAutofit/>
          </a:bodyPr>
          <a:lstStyle/>
          <a:p>
            <a:pPr>
              <a:buNone/>
            </a:pPr>
            <a:endParaRPr/>
          </a:p>
        </p:txBody>
      </p:sp>
      <p:sp>
        <p:nvSpPr>
          <p:cNvPr id="136" name="Shape 136"/>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36352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929640" y="3329940"/>
            <a:ext cx="7437120" cy="3154680"/>
          </a:xfrm>
          <a:prstGeom prst="rect">
            <a:avLst/>
          </a:prstGeom>
          <a:noFill/>
          <a:ln>
            <a:noFill/>
          </a:ln>
        </p:spPr>
        <p:txBody>
          <a:bodyPr wrap="square" lIns="93162" tIns="93162" rIns="93162" bIns="93162" anchor="ctr" anchorCtr="0">
            <a:noAutofit/>
          </a:bodyPr>
          <a:lstStyle/>
          <a:p>
            <a:pPr>
              <a:buNone/>
            </a:pPr>
            <a:endParaRPr/>
          </a:p>
        </p:txBody>
      </p:sp>
      <p:sp>
        <p:nvSpPr>
          <p:cNvPr id="143" name="Shape 143"/>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25427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929640" y="3329940"/>
            <a:ext cx="7437120" cy="3154680"/>
          </a:xfrm>
          <a:prstGeom prst="rect">
            <a:avLst/>
          </a:prstGeom>
          <a:noFill/>
          <a:ln>
            <a:noFill/>
          </a:ln>
        </p:spPr>
        <p:txBody>
          <a:bodyPr wrap="square" lIns="93162" tIns="93162" rIns="93162" bIns="93162" anchor="ctr" anchorCtr="0">
            <a:noAutofit/>
          </a:bodyPr>
          <a:lstStyle/>
          <a:p>
            <a:pPr>
              <a:buNone/>
            </a:pPr>
            <a:endParaRPr/>
          </a:p>
        </p:txBody>
      </p:sp>
      <p:sp>
        <p:nvSpPr>
          <p:cNvPr id="150" name="Shape 150"/>
          <p:cNvSpPr>
            <a:spLocks noGrp="1" noRot="1" noChangeAspect="1"/>
          </p:cNvSpPr>
          <p:nvPr>
            <p:ph type="sldImg" idx="2"/>
          </p:nvPr>
        </p:nvSpPr>
        <p:spPr>
          <a:xfrm>
            <a:off x="2895600" y="525463"/>
            <a:ext cx="3505200" cy="2628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425390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Shape 15"/>
        <p:cNvGrpSpPr/>
        <p:nvPr/>
      </p:nvGrpSpPr>
      <p:grpSpPr>
        <a:xfrm>
          <a:off x="0" y="0"/>
          <a:ext cx="0" cy="0"/>
          <a:chOff x="0" y="0"/>
          <a:chExt cx="0" cy="0"/>
        </a:xfrm>
      </p:grpSpPr>
      <p:sp>
        <p:nvSpPr>
          <p:cNvPr id="16" name="Shape 16"/>
          <p:cNvSpPr/>
          <p:nvPr/>
        </p:nvSpPr>
        <p:spPr>
          <a:xfrm>
            <a:off x="-2" y="4664147"/>
            <a:ext cx="9151089" cy="0"/>
          </a:xfrm>
          <a:prstGeom prst="rtTriangle">
            <a:avLst/>
          </a:prstGeom>
          <a:gradFill>
            <a:gsLst>
              <a:gs pos="0">
                <a:srgbClr val="007795"/>
              </a:gs>
              <a:gs pos="55000">
                <a:srgbClr val="47BBE0"/>
              </a:gs>
              <a:gs pos="100000">
                <a:srgbClr val="007795"/>
              </a:gs>
            </a:gsLst>
            <a:lin ang="3000000" scaled="0"/>
          </a:gra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Rambla"/>
              <a:ea typeface="Rambla"/>
              <a:cs typeface="Rambla"/>
              <a:sym typeface="Rambla"/>
            </a:endParaRPr>
          </a:p>
        </p:txBody>
      </p:sp>
      <p:sp>
        <p:nvSpPr>
          <p:cNvPr id="17" name="Shape 17"/>
          <p:cNvSpPr txBox="1">
            <a:spLocks noGrp="1"/>
          </p:cNvSpPr>
          <p:nvPr>
            <p:ph type="ctrTitle"/>
          </p:nvPr>
        </p:nvSpPr>
        <p:spPr>
          <a:xfrm>
            <a:off x="685800" y="1752601"/>
            <a:ext cx="7772400" cy="1829761"/>
          </a:xfrm>
          <a:prstGeom prst="rect">
            <a:avLst/>
          </a:prstGeom>
          <a:noFill/>
          <a:ln>
            <a:noFill/>
          </a:ln>
        </p:spPr>
        <p:txBody>
          <a:bodyPr wrap="square" lIns="91425" tIns="91425" rIns="91425" bIns="91425" anchor="b" anchorCtr="0"/>
          <a:lstStyle>
            <a:lvl1pPr marL="0" marR="0" lvl="0" indent="0" algn="r" rtl="0">
              <a:spcBef>
                <a:spcPts val="0"/>
              </a:spcBef>
              <a:buClr>
                <a:schemeClr val="dk2"/>
              </a:buClr>
              <a:buFont typeface="Rambla"/>
              <a:buNone/>
              <a:defRPr sz="4800" b="1" i="0" u="none" strike="noStrike" cap="none">
                <a:solidFill>
                  <a:schemeClr val="dk2"/>
                </a:solidFill>
                <a:latin typeface="Rambla"/>
                <a:ea typeface="Rambla"/>
                <a:cs typeface="Rambla"/>
                <a:sym typeface="Rambl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8" name="Shape 18"/>
          <p:cNvSpPr txBox="1">
            <a:spLocks noGrp="1"/>
          </p:cNvSpPr>
          <p:nvPr>
            <p:ph type="subTitle" idx="1"/>
          </p:nvPr>
        </p:nvSpPr>
        <p:spPr>
          <a:xfrm>
            <a:off x="685800" y="3611607"/>
            <a:ext cx="7772400" cy="1199704"/>
          </a:xfrm>
          <a:prstGeom prst="rect">
            <a:avLst/>
          </a:prstGeom>
          <a:noFill/>
          <a:ln>
            <a:noFill/>
          </a:ln>
        </p:spPr>
        <p:txBody>
          <a:bodyPr wrap="square" lIns="91425" tIns="91425" rIns="91425" bIns="91425" anchor="t" anchorCtr="0"/>
          <a:lstStyle>
            <a:lvl1pPr marL="0" marR="64008" lvl="0" indent="0" algn="r" rtl="0">
              <a:spcBef>
                <a:spcPts val="400"/>
              </a:spcBef>
              <a:spcAft>
                <a:spcPts val="0"/>
              </a:spcAft>
              <a:buClr>
                <a:schemeClr val="accent1"/>
              </a:buClr>
              <a:buFont typeface="Noto Sans Symbols"/>
              <a:buNone/>
              <a:defRPr sz="2700" b="0" i="0" u="none" strike="noStrike" cap="none">
                <a:solidFill>
                  <a:schemeClr val="dk2"/>
                </a:solidFill>
                <a:latin typeface="Rambla"/>
                <a:ea typeface="Rambla"/>
                <a:cs typeface="Rambla"/>
                <a:sym typeface="Rambla"/>
              </a:defRPr>
            </a:lvl1pPr>
            <a:lvl2pPr marL="457200" marR="0" lvl="1" indent="0" algn="ctr" rtl="0">
              <a:spcBef>
                <a:spcPts val="324"/>
              </a:spcBef>
              <a:buClr>
                <a:schemeClr val="accent1"/>
              </a:buClr>
              <a:buFont typeface="Verdana"/>
              <a:buNone/>
              <a:defRPr sz="2300" b="0" i="0" u="none" strike="noStrike" cap="none">
                <a:solidFill>
                  <a:schemeClr val="dk1"/>
                </a:solidFill>
                <a:latin typeface="Rambla"/>
                <a:ea typeface="Rambla"/>
                <a:cs typeface="Rambla"/>
                <a:sym typeface="Rambla"/>
              </a:defRPr>
            </a:lvl2pPr>
            <a:lvl3pPr marL="914400" marR="0" lvl="2" indent="0" algn="ctr" rtl="0">
              <a:spcBef>
                <a:spcPts val="350"/>
              </a:spcBef>
              <a:buClr>
                <a:schemeClr val="accent2"/>
              </a:buClr>
              <a:buFont typeface="Noto Sans Symbols"/>
              <a:buNone/>
              <a:defRPr sz="2100" b="0" i="0" u="none" strike="noStrike" cap="none">
                <a:solidFill>
                  <a:schemeClr val="dk1"/>
                </a:solidFill>
                <a:latin typeface="Rambla"/>
                <a:ea typeface="Rambla"/>
                <a:cs typeface="Rambla"/>
                <a:sym typeface="Rambla"/>
              </a:defRPr>
            </a:lvl3pPr>
            <a:lvl4pPr marL="1371600" marR="0" lvl="3" indent="0" algn="ctr" rtl="0">
              <a:spcBef>
                <a:spcPts val="350"/>
              </a:spcBef>
              <a:buClr>
                <a:schemeClr val="accent2"/>
              </a:buClr>
              <a:buFont typeface="Noto Sans Symbols"/>
              <a:buNone/>
              <a:defRPr sz="1900" b="0" i="0" u="none" strike="noStrike" cap="none">
                <a:solidFill>
                  <a:schemeClr val="dk1"/>
                </a:solidFill>
                <a:latin typeface="Rambla"/>
                <a:ea typeface="Rambla"/>
                <a:cs typeface="Rambla"/>
                <a:sym typeface="Rambla"/>
              </a:defRPr>
            </a:lvl4pPr>
            <a:lvl5pPr marL="1828800" marR="0" lvl="4" indent="0" algn="ctr" rtl="0">
              <a:spcBef>
                <a:spcPts val="350"/>
              </a:spcBef>
              <a:buClr>
                <a:schemeClr val="accent2"/>
              </a:buClr>
              <a:buFont typeface="Noto Sans Symbols"/>
              <a:buNone/>
              <a:defRPr sz="1800" b="0" i="0" u="none" strike="noStrike" cap="none">
                <a:solidFill>
                  <a:schemeClr val="dk1"/>
                </a:solidFill>
                <a:latin typeface="Rambla"/>
                <a:ea typeface="Rambla"/>
                <a:cs typeface="Rambla"/>
                <a:sym typeface="Rambla"/>
              </a:defRPr>
            </a:lvl5pPr>
            <a:lvl6pPr marL="2286000" marR="0" lvl="5" indent="0" algn="ctr" rtl="0">
              <a:spcBef>
                <a:spcPts val="350"/>
              </a:spcBef>
              <a:buClr>
                <a:schemeClr val="accent3"/>
              </a:buClr>
              <a:buFont typeface="Noto Sans Symbols"/>
              <a:buNone/>
              <a:defRPr sz="1800" b="0" i="0" u="none" strike="noStrike" cap="none">
                <a:solidFill>
                  <a:schemeClr val="dk1"/>
                </a:solidFill>
                <a:latin typeface="Rambla"/>
                <a:ea typeface="Rambla"/>
                <a:cs typeface="Rambla"/>
                <a:sym typeface="Rambla"/>
              </a:defRPr>
            </a:lvl6pPr>
            <a:lvl7pPr marL="2743200" marR="0" lvl="6" indent="0" algn="ctr" rtl="0">
              <a:spcBef>
                <a:spcPts val="350"/>
              </a:spcBef>
              <a:buClr>
                <a:schemeClr val="accent3"/>
              </a:buClr>
              <a:buFont typeface="Noto Sans Symbols"/>
              <a:buNone/>
              <a:defRPr sz="1600" b="0" i="0" u="none" strike="noStrike" cap="none">
                <a:solidFill>
                  <a:schemeClr val="dk1"/>
                </a:solidFill>
                <a:latin typeface="Rambla"/>
                <a:ea typeface="Rambla"/>
                <a:cs typeface="Rambla"/>
                <a:sym typeface="Rambla"/>
              </a:defRPr>
            </a:lvl7pPr>
            <a:lvl8pPr marL="3200400" marR="0" lvl="7" indent="0" algn="ctr" rtl="0">
              <a:spcBef>
                <a:spcPts val="350"/>
              </a:spcBef>
              <a:buClr>
                <a:schemeClr val="accent3"/>
              </a:buClr>
              <a:buFont typeface="Noto Sans Symbols"/>
              <a:buNone/>
              <a:defRPr sz="1600" b="0" i="0" u="none" strike="noStrike" cap="none">
                <a:solidFill>
                  <a:schemeClr val="dk1"/>
                </a:solidFill>
                <a:latin typeface="Rambla"/>
                <a:ea typeface="Rambla"/>
                <a:cs typeface="Rambla"/>
                <a:sym typeface="Rambla"/>
              </a:defRPr>
            </a:lvl8pPr>
            <a:lvl9pPr marL="3657600" marR="0" lvl="8" indent="0" algn="ctr" rtl="0">
              <a:spcBef>
                <a:spcPts val="350"/>
              </a:spcBef>
              <a:buClr>
                <a:schemeClr val="accent3"/>
              </a:buClr>
              <a:buFont typeface="Noto Sans Symbols"/>
              <a:buNone/>
              <a:defRPr sz="1600" b="0" i="0" u="none" strike="noStrike" cap="none">
                <a:solidFill>
                  <a:schemeClr val="dk1"/>
                </a:solidFill>
                <a:latin typeface="Rambla"/>
                <a:ea typeface="Rambla"/>
                <a:cs typeface="Rambla"/>
                <a:sym typeface="Rambla"/>
              </a:defRPr>
            </a:lvl9pPr>
          </a:lstStyle>
          <a:p>
            <a:endParaRPr/>
          </a:p>
        </p:txBody>
      </p:sp>
      <p:grpSp>
        <p:nvGrpSpPr>
          <p:cNvPr id="19" name="Shape 19"/>
          <p:cNvGrpSpPr/>
          <p:nvPr/>
        </p:nvGrpSpPr>
        <p:grpSpPr>
          <a:xfrm>
            <a:off x="-3765" y="4953000"/>
            <a:ext cx="9147765" cy="1912088"/>
            <a:chOff x="-3765" y="4832896"/>
            <a:chExt cx="9147765" cy="2032192"/>
          </a:xfrm>
        </p:grpSpPr>
        <p:sp>
          <p:nvSpPr>
            <p:cNvPr id="20" name="Shape 20"/>
            <p:cNvSpPr/>
            <p:nvPr/>
          </p:nvSpPr>
          <p:spPr>
            <a:xfrm>
              <a:off x="1687513" y="4832896"/>
              <a:ext cx="7456487" cy="518816"/>
            </a:xfrm>
            <a:custGeom>
              <a:avLst/>
              <a:gdLst/>
              <a:ahLst/>
              <a:cxnLst/>
              <a:rect l="0" t="0" r="0" b="0"/>
              <a:pathLst>
                <a:path w="120000" h="120000" extrusionOk="0">
                  <a:moveTo>
                    <a:pt x="120000" y="0"/>
                  </a:moveTo>
                  <a:lnTo>
                    <a:pt x="120000" y="120000"/>
                  </a:lnTo>
                  <a:lnTo>
                    <a:pt x="0" y="71280"/>
                  </a:lnTo>
                  <a:lnTo>
                    <a:pt x="120000" y="0"/>
                  </a:lnTo>
                  <a:close/>
                </a:path>
              </a:pathLst>
            </a:custGeom>
            <a:solidFill>
              <a:srgbClr val="9CCADC">
                <a:alpha val="40000"/>
              </a:srgbClr>
            </a:solidFill>
            <a:ln>
              <a:noFill/>
            </a:ln>
          </p:spPr>
          <p:txBody>
            <a:bodyPr wrap="square" lIns="91425" tIns="45700" rIns="91425" bIns="45700" anchor="t" anchorCtr="0">
              <a:noAutofit/>
            </a:bodyPr>
            <a:lstStyle/>
            <a:p>
              <a:pPr marL="0" marR="0" lvl="0" indent="0" algn="l" rtl="0">
                <a:spcBef>
                  <a:spcPts val="0"/>
                </a:spcBef>
                <a:buNone/>
              </a:pPr>
              <a:endParaRPr sz="1800">
                <a:solidFill>
                  <a:schemeClr val="dk1"/>
                </a:solidFill>
                <a:latin typeface="Rambla"/>
                <a:ea typeface="Rambla"/>
                <a:cs typeface="Rambla"/>
                <a:sym typeface="Rambla"/>
              </a:endParaRPr>
            </a:p>
          </p:txBody>
        </p:sp>
        <p:sp>
          <p:nvSpPr>
            <p:cNvPr id="21" name="Shape 21"/>
            <p:cNvSpPr/>
            <p:nvPr/>
          </p:nvSpPr>
          <p:spPr>
            <a:xfrm>
              <a:off x="35443" y="5135526"/>
              <a:ext cx="9108557" cy="838200"/>
            </a:xfrm>
            <a:custGeom>
              <a:avLst/>
              <a:gdLst/>
              <a:ahLst/>
              <a:cxnLst/>
              <a:rect l="0" t="0" r="0" b="0"/>
              <a:pathLst>
                <a:path w="120000" h="120000" extrusionOk="0">
                  <a:moveTo>
                    <a:pt x="0" y="0"/>
                  </a:moveTo>
                  <a:lnTo>
                    <a:pt x="120000" y="0"/>
                  </a:lnTo>
                  <a:lnTo>
                    <a:pt x="120000" y="120000"/>
                  </a:lnTo>
                  <a:lnTo>
                    <a:pt x="1000" y="0"/>
                  </a:lnTo>
                </a:path>
              </a:pathLst>
            </a:custGeom>
            <a:solidFill>
              <a:srgbClr val="000000"/>
            </a:solidFill>
            <a:ln>
              <a:noFill/>
            </a:ln>
          </p:spPr>
          <p:txBody>
            <a:bodyPr wrap="square" lIns="91425" tIns="45700" rIns="91425" bIns="45700" anchor="t" anchorCtr="0">
              <a:noAutofit/>
            </a:bodyPr>
            <a:lstStyle/>
            <a:p>
              <a:pPr marL="0" marR="0" lvl="0" indent="0" algn="l" rtl="0">
                <a:spcBef>
                  <a:spcPts val="0"/>
                </a:spcBef>
                <a:buNone/>
              </a:pPr>
              <a:endParaRPr sz="1800">
                <a:solidFill>
                  <a:schemeClr val="dk1"/>
                </a:solidFill>
                <a:latin typeface="Rambla"/>
                <a:ea typeface="Rambla"/>
                <a:cs typeface="Rambla"/>
                <a:sym typeface="Rambla"/>
              </a:endParaRPr>
            </a:p>
          </p:txBody>
        </p:sp>
        <p:sp>
          <p:nvSpPr>
            <p:cNvPr id="22" name="Shape 22"/>
            <p:cNvSpPr/>
            <p:nvPr/>
          </p:nvSpPr>
          <p:spPr>
            <a:xfrm>
              <a:off x="0" y="4883888"/>
              <a:ext cx="9144000" cy="1981200"/>
            </a:xfrm>
            <a:custGeom>
              <a:avLst/>
              <a:gdLst/>
              <a:ahLst/>
              <a:cxnLst/>
              <a:rect l="0" t="0" r="0" b="0"/>
              <a:pathLst>
                <a:path w="120000" h="120000" extrusionOk="0">
                  <a:moveTo>
                    <a:pt x="0" y="0"/>
                  </a:moveTo>
                  <a:lnTo>
                    <a:pt x="0" y="120000"/>
                  </a:lnTo>
                  <a:lnTo>
                    <a:pt x="120000" y="120000"/>
                  </a:lnTo>
                  <a:lnTo>
                    <a:pt x="120000" y="50769"/>
                  </a:lnTo>
                  <a:lnTo>
                    <a:pt x="0" y="0"/>
                  </a:lnTo>
                  <a:close/>
                </a:path>
              </a:pathLst>
            </a:custGeom>
            <a:blipFill rotWithShape="1">
              <a:blip r:embed="rId2">
                <a:alphaModFix amt="50000"/>
              </a:blip>
              <a:tile tx="0" ty="0" sx="50000" sy="50000" flip="none" algn="t"/>
            </a:blip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Rambla"/>
                <a:ea typeface="Rambla"/>
                <a:cs typeface="Rambla"/>
                <a:sym typeface="Rambla"/>
              </a:endParaRPr>
            </a:p>
          </p:txBody>
        </p:sp>
        <p:cxnSp>
          <p:nvCxnSpPr>
            <p:cNvPr id="23" name="Shape 23"/>
            <p:cNvCxnSpPr/>
            <p:nvPr/>
          </p:nvCxnSpPr>
          <p:spPr>
            <a:xfrm>
              <a:off x="-3765" y="4880373"/>
              <a:ext cx="9147765" cy="839943"/>
            </a:xfrm>
            <a:prstGeom prst="straightConnector1">
              <a:avLst/>
            </a:prstGeom>
            <a:noFill/>
            <a:ln w="12050" cap="flat" cmpd="sng">
              <a:solidFill>
                <a:srgbClr val="93C5D8"/>
              </a:solidFill>
              <a:prstDash val="solid"/>
              <a:miter lim="800000"/>
              <a:headEnd type="none" w="med" len="med"/>
              <a:tailEnd type="none" w="med" len="med"/>
            </a:ln>
          </p:spPr>
        </p:cxnSp>
      </p:grpSp>
      <p:sp>
        <p:nvSpPr>
          <p:cNvPr id="24" name="Shape 24"/>
          <p:cNvSpPr txBox="1">
            <a:spLocks noGrp="1"/>
          </p:cNvSpPr>
          <p:nvPr>
            <p:ph type="dt" idx="10"/>
          </p:nvPr>
        </p:nvSpPr>
        <p:spPr>
          <a:xfrm>
            <a:off x="6727032" y="6407944"/>
            <a:ext cx="1920240" cy="365760"/>
          </a:xfrm>
          <a:prstGeom prst="rect">
            <a:avLst/>
          </a:prstGeom>
          <a:noFill/>
          <a:ln>
            <a:noFill/>
          </a:ln>
        </p:spPr>
        <p:txBody>
          <a:bodyPr wrap="square" lIns="91425" tIns="91425" rIns="91425" bIns="91425" anchor="b" anchorCtr="0"/>
          <a:lstStyle>
            <a:lvl1pPr marL="0" marR="0" lvl="0" indent="0" algn="l" rtl="0">
              <a:spcBef>
                <a:spcPts val="0"/>
              </a:spcBef>
              <a:buNone/>
              <a:defRPr sz="1000">
                <a:solidFill>
                  <a:srgbClr val="FFFFFF"/>
                </a:solidFill>
                <a:latin typeface="Rambla"/>
                <a:ea typeface="Rambla"/>
                <a:cs typeface="Rambla"/>
                <a:sym typeface="Rambla"/>
              </a:defRPr>
            </a:lvl1pPr>
            <a:lvl2pPr marL="457200" marR="0" lvl="1" indent="0" algn="l" rtl="0">
              <a:spcBef>
                <a:spcPts val="0"/>
              </a:spcBef>
              <a:buNone/>
              <a:defRPr sz="1800" b="0" i="0" u="none" strike="noStrike" cap="none">
                <a:solidFill>
                  <a:schemeClr val="dk1"/>
                </a:solidFill>
                <a:latin typeface="Rambla"/>
                <a:ea typeface="Rambla"/>
                <a:cs typeface="Rambla"/>
                <a:sym typeface="Rambla"/>
              </a:defRPr>
            </a:lvl2pPr>
            <a:lvl3pPr marL="914400" marR="0" lvl="2" indent="0" algn="l" rtl="0">
              <a:spcBef>
                <a:spcPts val="0"/>
              </a:spcBef>
              <a:buNone/>
              <a:defRPr sz="1800" b="0" i="0" u="none" strike="noStrike" cap="none">
                <a:solidFill>
                  <a:schemeClr val="dk1"/>
                </a:solidFill>
                <a:latin typeface="Rambla"/>
                <a:ea typeface="Rambla"/>
                <a:cs typeface="Rambla"/>
                <a:sym typeface="Rambla"/>
              </a:defRPr>
            </a:lvl3pPr>
            <a:lvl4pPr marL="1371600" marR="0" lvl="3" indent="0" algn="l" rtl="0">
              <a:spcBef>
                <a:spcPts val="0"/>
              </a:spcBef>
              <a:buNone/>
              <a:defRPr sz="1800" b="0" i="0" u="none" strike="noStrike" cap="none">
                <a:solidFill>
                  <a:schemeClr val="dk1"/>
                </a:solidFill>
                <a:latin typeface="Rambla"/>
                <a:ea typeface="Rambla"/>
                <a:cs typeface="Rambla"/>
                <a:sym typeface="Rambla"/>
              </a:defRPr>
            </a:lvl4pPr>
            <a:lvl5pPr marL="1828800" marR="0" lvl="4" indent="0" algn="l" rtl="0">
              <a:spcBef>
                <a:spcPts val="0"/>
              </a:spcBef>
              <a:buNone/>
              <a:defRPr sz="1800" b="0" i="0" u="none" strike="noStrike" cap="none">
                <a:solidFill>
                  <a:schemeClr val="dk1"/>
                </a:solidFill>
                <a:latin typeface="Rambla"/>
                <a:ea typeface="Rambla"/>
                <a:cs typeface="Rambla"/>
                <a:sym typeface="Rambla"/>
              </a:defRPr>
            </a:lvl5pPr>
            <a:lvl6pPr marL="2286000" marR="0" lvl="5" indent="0" algn="l" rtl="0">
              <a:spcBef>
                <a:spcPts val="0"/>
              </a:spcBef>
              <a:buNone/>
              <a:defRPr sz="1800" b="0" i="0" u="none" strike="noStrike" cap="none">
                <a:solidFill>
                  <a:schemeClr val="dk1"/>
                </a:solidFill>
                <a:latin typeface="Rambla"/>
                <a:ea typeface="Rambla"/>
                <a:cs typeface="Rambla"/>
                <a:sym typeface="Rambla"/>
              </a:defRPr>
            </a:lvl6pPr>
            <a:lvl7pPr marL="2743200" marR="0" lvl="6" indent="0" algn="l" rtl="0">
              <a:spcBef>
                <a:spcPts val="0"/>
              </a:spcBef>
              <a:buNone/>
              <a:defRPr sz="1800" b="0" i="0" u="none" strike="noStrike" cap="none">
                <a:solidFill>
                  <a:schemeClr val="dk1"/>
                </a:solidFill>
                <a:latin typeface="Rambla"/>
                <a:ea typeface="Rambla"/>
                <a:cs typeface="Rambla"/>
                <a:sym typeface="Rambla"/>
              </a:defRPr>
            </a:lvl7pPr>
            <a:lvl8pPr marL="3200400" marR="0" lvl="7" indent="0" algn="l" rtl="0">
              <a:spcBef>
                <a:spcPts val="0"/>
              </a:spcBef>
              <a:buNone/>
              <a:defRPr sz="1800" b="0" i="0" u="none" strike="noStrike" cap="none">
                <a:solidFill>
                  <a:schemeClr val="dk1"/>
                </a:solidFill>
                <a:latin typeface="Rambla"/>
                <a:ea typeface="Rambla"/>
                <a:cs typeface="Rambla"/>
                <a:sym typeface="Rambla"/>
              </a:defRPr>
            </a:lvl8pPr>
            <a:lvl9pPr marL="3657600" marR="0" lvl="8" indent="0" algn="l" rtl="0">
              <a:spcBef>
                <a:spcPts val="0"/>
              </a:spcBef>
              <a:buNone/>
              <a:defRPr sz="1800" b="0" i="0" u="none" strike="noStrike" cap="none">
                <a:solidFill>
                  <a:schemeClr val="dk1"/>
                </a:solidFill>
                <a:latin typeface="Rambla"/>
                <a:ea typeface="Rambla"/>
                <a:cs typeface="Rambla"/>
                <a:sym typeface="Rambla"/>
              </a:defRPr>
            </a:lvl9pPr>
          </a:lstStyle>
          <a:p>
            <a:endParaRPr/>
          </a:p>
        </p:txBody>
      </p:sp>
      <p:sp>
        <p:nvSpPr>
          <p:cNvPr id="25" name="Shape 25"/>
          <p:cNvSpPr txBox="1">
            <a:spLocks noGrp="1"/>
          </p:cNvSpPr>
          <p:nvPr>
            <p:ph type="ftr" idx="11"/>
          </p:nvPr>
        </p:nvSpPr>
        <p:spPr>
          <a:xfrm>
            <a:off x="4380072" y="6407944"/>
            <a:ext cx="2350681" cy="365125"/>
          </a:xfrm>
          <a:prstGeom prst="rect">
            <a:avLst/>
          </a:prstGeom>
          <a:noFill/>
          <a:ln>
            <a:noFill/>
          </a:ln>
        </p:spPr>
        <p:txBody>
          <a:bodyPr wrap="square" lIns="91425" tIns="91425" rIns="91425" bIns="91425" anchor="b" anchorCtr="0"/>
          <a:lstStyle>
            <a:lvl1pPr marL="0" marR="0" lvl="0" indent="0" algn="r" rtl="0">
              <a:spcBef>
                <a:spcPts val="0"/>
              </a:spcBef>
              <a:buNone/>
              <a:defRPr sz="1000">
                <a:solidFill>
                  <a:srgbClr val="E7F0F4"/>
                </a:solidFill>
                <a:latin typeface="Rambla"/>
                <a:ea typeface="Rambla"/>
                <a:cs typeface="Rambla"/>
                <a:sym typeface="Rambla"/>
              </a:defRPr>
            </a:lvl1pPr>
            <a:lvl2pPr marL="457200" marR="0" lvl="1" indent="0" algn="l" rtl="0">
              <a:spcBef>
                <a:spcPts val="0"/>
              </a:spcBef>
              <a:buNone/>
              <a:defRPr sz="1800" b="0" i="0" u="none" strike="noStrike" cap="none">
                <a:solidFill>
                  <a:schemeClr val="dk1"/>
                </a:solidFill>
                <a:latin typeface="Rambla"/>
                <a:ea typeface="Rambla"/>
                <a:cs typeface="Rambla"/>
                <a:sym typeface="Rambla"/>
              </a:defRPr>
            </a:lvl2pPr>
            <a:lvl3pPr marL="914400" marR="0" lvl="2" indent="0" algn="l" rtl="0">
              <a:spcBef>
                <a:spcPts val="0"/>
              </a:spcBef>
              <a:buNone/>
              <a:defRPr sz="1800" b="0" i="0" u="none" strike="noStrike" cap="none">
                <a:solidFill>
                  <a:schemeClr val="dk1"/>
                </a:solidFill>
                <a:latin typeface="Rambla"/>
                <a:ea typeface="Rambla"/>
                <a:cs typeface="Rambla"/>
                <a:sym typeface="Rambla"/>
              </a:defRPr>
            </a:lvl3pPr>
            <a:lvl4pPr marL="1371600" marR="0" lvl="3" indent="0" algn="l" rtl="0">
              <a:spcBef>
                <a:spcPts val="0"/>
              </a:spcBef>
              <a:buNone/>
              <a:defRPr sz="1800" b="0" i="0" u="none" strike="noStrike" cap="none">
                <a:solidFill>
                  <a:schemeClr val="dk1"/>
                </a:solidFill>
                <a:latin typeface="Rambla"/>
                <a:ea typeface="Rambla"/>
                <a:cs typeface="Rambla"/>
                <a:sym typeface="Rambla"/>
              </a:defRPr>
            </a:lvl4pPr>
            <a:lvl5pPr marL="1828800" marR="0" lvl="4" indent="0" algn="l" rtl="0">
              <a:spcBef>
                <a:spcPts val="0"/>
              </a:spcBef>
              <a:buNone/>
              <a:defRPr sz="1800" b="0" i="0" u="none" strike="noStrike" cap="none">
                <a:solidFill>
                  <a:schemeClr val="dk1"/>
                </a:solidFill>
                <a:latin typeface="Rambla"/>
                <a:ea typeface="Rambla"/>
                <a:cs typeface="Rambla"/>
                <a:sym typeface="Rambla"/>
              </a:defRPr>
            </a:lvl5pPr>
            <a:lvl6pPr marL="2286000" marR="0" lvl="5" indent="0" algn="l" rtl="0">
              <a:spcBef>
                <a:spcPts val="0"/>
              </a:spcBef>
              <a:buNone/>
              <a:defRPr sz="1800" b="0" i="0" u="none" strike="noStrike" cap="none">
                <a:solidFill>
                  <a:schemeClr val="dk1"/>
                </a:solidFill>
                <a:latin typeface="Rambla"/>
                <a:ea typeface="Rambla"/>
                <a:cs typeface="Rambla"/>
                <a:sym typeface="Rambla"/>
              </a:defRPr>
            </a:lvl6pPr>
            <a:lvl7pPr marL="2743200" marR="0" lvl="6" indent="0" algn="l" rtl="0">
              <a:spcBef>
                <a:spcPts val="0"/>
              </a:spcBef>
              <a:buNone/>
              <a:defRPr sz="1800" b="0" i="0" u="none" strike="noStrike" cap="none">
                <a:solidFill>
                  <a:schemeClr val="dk1"/>
                </a:solidFill>
                <a:latin typeface="Rambla"/>
                <a:ea typeface="Rambla"/>
                <a:cs typeface="Rambla"/>
                <a:sym typeface="Rambla"/>
              </a:defRPr>
            </a:lvl7pPr>
            <a:lvl8pPr marL="3200400" marR="0" lvl="7" indent="0" algn="l" rtl="0">
              <a:spcBef>
                <a:spcPts val="0"/>
              </a:spcBef>
              <a:buNone/>
              <a:defRPr sz="1800" b="0" i="0" u="none" strike="noStrike" cap="none">
                <a:solidFill>
                  <a:schemeClr val="dk1"/>
                </a:solidFill>
                <a:latin typeface="Rambla"/>
                <a:ea typeface="Rambla"/>
                <a:cs typeface="Rambla"/>
                <a:sym typeface="Rambla"/>
              </a:defRPr>
            </a:lvl8pPr>
            <a:lvl9pPr marL="3657600" marR="0" lvl="8" indent="0" algn="l" rtl="0">
              <a:spcBef>
                <a:spcPts val="0"/>
              </a:spcBef>
              <a:buNone/>
              <a:defRPr sz="1800" b="0" i="0" u="none" strike="noStrike" cap="none">
                <a:solidFill>
                  <a:schemeClr val="dk1"/>
                </a:solidFill>
                <a:latin typeface="Rambla"/>
                <a:ea typeface="Rambla"/>
                <a:cs typeface="Rambla"/>
                <a:sym typeface="Rambla"/>
              </a:defRPr>
            </a:lvl9pPr>
          </a:lstStyle>
          <a:p>
            <a:endParaRPr/>
          </a:p>
        </p:txBody>
      </p:sp>
      <p:sp>
        <p:nvSpPr>
          <p:cNvPr id="26" name="Shape 26"/>
          <p:cNvSpPr txBox="1">
            <a:spLocks noGrp="1"/>
          </p:cNvSpPr>
          <p:nvPr>
            <p:ph type="sldNum" idx="12"/>
          </p:nvPr>
        </p:nvSpPr>
        <p:spPr>
          <a:xfrm>
            <a:off x="8647272" y="6407944"/>
            <a:ext cx="365760" cy="365125"/>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000" b="0">
                <a:solidFill>
                  <a:srgbClr val="FFFFFF"/>
                </a:solidFill>
                <a:latin typeface="Rambla"/>
                <a:ea typeface="Rambla"/>
                <a:cs typeface="Rambla"/>
                <a:sym typeface="Rambla"/>
              </a:rPr>
              <a:t>‹#›</a:t>
            </a:fld>
            <a:endParaRPr lang="en-US" sz="1000" b="0">
              <a:solidFill>
                <a:srgbClr val="FFFFFF"/>
              </a:solidFill>
              <a:latin typeface="Rambla"/>
              <a:ea typeface="Rambla"/>
              <a:cs typeface="Rambla"/>
              <a:sym typeface="Rambla"/>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marL="0" marR="0" lvl="0" indent="0" algn="l" rtl="0">
              <a:spcBef>
                <a:spcPts val="0"/>
              </a:spcBef>
              <a:buClr>
                <a:schemeClr val="dk2"/>
              </a:buClr>
              <a:buFont typeface="Rambla"/>
              <a:buNone/>
              <a:defRPr sz="4100" b="1" i="0" u="none" strike="noStrike" cap="none">
                <a:solidFill>
                  <a:schemeClr val="dk2"/>
                </a:solidFill>
                <a:latin typeface="Rambla"/>
                <a:ea typeface="Rambla"/>
                <a:cs typeface="Rambla"/>
                <a:sym typeface="Rambl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8" name="Shape 88"/>
          <p:cNvSpPr txBox="1">
            <a:spLocks noGrp="1"/>
          </p:cNvSpPr>
          <p:nvPr>
            <p:ph type="body" idx="1"/>
          </p:nvPr>
        </p:nvSpPr>
        <p:spPr>
          <a:xfrm rot="5400000">
            <a:off x="2378964" y="-440436"/>
            <a:ext cx="4386071" cy="8229600"/>
          </a:xfrm>
          <a:prstGeom prst="rect">
            <a:avLst/>
          </a:prstGeom>
          <a:noFill/>
          <a:ln>
            <a:noFill/>
          </a:ln>
        </p:spPr>
        <p:txBody>
          <a:bodyPr wrap="square" lIns="91425" tIns="91425" rIns="91425" bIns="91425" anchor="t" anchorCtr="0"/>
          <a:lstStyle>
            <a:lvl1pPr marL="365760" marR="0" lvl="0" indent="-147573" algn="l" rtl="0">
              <a:spcBef>
                <a:spcPts val="400"/>
              </a:spcBef>
              <a:spcAft>
                <a:spcPts val="0"/>
              </a:spcAft>
              <a:buClr>
                <a:schemeClr val="accent1"/>
              </a:buClr>
              <a:buSzPct val="68000"/>
              <a:buFont typeface="Noto Sans Symbols"/>
              <a:buChar char="▶"/>
              <a:defRPr sz="2700" b="0" i="0" u="none" strike="noStrike" cap="none">
                <a:solidFill>
                  <a:schemeClr val="dk1"/>
                </a:solidFill>
                <a:latin typeface="Rambla"/>
                <a:ea typeface="Rambla"/>
                <a:cs typeface="Rambla"/>
                <a:sym typeface="Rambla"/>
              </a:defRPr>
            </a:lvl1pPr>
            <a:lvl2pPr marL="621792" marR="0" lvl="1" indent="-94741" algn="l" rtl="0">
              <a:spcBef>
                <a:spcPts val="324"/>
              </a:spcBef>
              <a:buClr>
                <a:schemeClr val="accent1"/>
              </a:buClr>
              <a:buSzPct val="100000"/>
              <a:buFont typeface="Verdana"/>
              <a:buChar char="◦"/>
              <a:defRPr sz="2300" b="0" i="0" u="none" strike="noStrike" cap="none">
                <a:solidFill>
                  <a:schemeClr val="dk1"/>
                </a:solidFill>
                <a:latin typeface="Rambla"/>
                <a:ea typeface="Rambla"/>
                <a:cs typeface="Rambla"/>
                <a:sym typeface="Rambla"/>
              </a:defRPr>
            </a:lvl2pPr>
            <a:lvl3pPr marL="859536" marR="0" lvl="2" indent="-103886" algn="l" rtl="0">
              <a:spcBef>
                <a:spcPts val="350"/>
              </a:spcBef>
              <a:buClr>
                <a:schemeClr val="accent2"/>
              </a:buClr>
              <a:buSzPct val="100000"/>
              <a:buFont typeface="Noto Sans Symbols"/>
              <a:buChar char="⚫"/>
              <a:defRPr sz="2100" b="0" i="0" u="none" strike="noStrike" cap="none">
                <a:solidFill>
                  <a:schemeClr val="dk1"/>
                </a:solidFill>
                <a:latin typeface="Rambla"/>
                <a:ea typeface="Rambla"/>
                <a:cs typeface="Rambla"/>
                <a:sym typeface="Rambla"/>
              </a:defRPr>
            </a:lvl3pPr>
            <a:lvl4pPr marL="1143000" marR="0" lvl="3" indent="-107950" algn="l" rtl="0">
              <a:spcBef>
                <a:spcPts val="350"/>
              </a:spcBef>
              <a:buClr>
                <a:schemeClr val="accent2"/>
              </a:buClr>
              <a:buSzPct val="100000"/>
              <a:buFont typeface="Noto Sans Symbols"/>
              <a:buChar char="⚫"/>
              <a:defRPr sz="1900" b="0" i="0" u="none" strike="noStrike" cap="none">
                <a:solidFill>
                  <a:schemeClr val="dk1"/>
                </a:solidFill>
                <a:latin typeface="Rambla"/>
                <a:ea typeface="Rambla"/>
                <a:cs typeface="Rambla"/>
                <a:sym typeface="Rambla"/>
              </a:defRPr>
            </a:lvl4pPr>
            <a:lvl5pPr marL="1371600" marR="0" lvl="4" indent="-114300" algn="l" rtl="0">
              <a:spcBef>
                <a:spcPts val="350"/>
              </a:spcBef>
              <a:buClr>
                <a:schemeClr val="accent2"/>
              </a:buClr>
              <a:buSzPct val="100000"/>
              <a:buFont typeface="Noto Sans Symbols"/>
              <a:buChar char="⚫"/>
              <a:defRPr sz="1800" b="0" i="0" u="none" strike="noStrike" cap="none">
                <a:solidFill>
                  <a:schemeClr val="dk1"/>
                </a:solidFill>
                <a:latin typeface="Rambla"/>
                <a:ea typeface="Rambla"/>
                <a:cs typeface="Rambla"/>
                <a:sym typeface="Rambla"/>
              </a:defRPr>
            </a:lvl5pPr>
            <a:lvl6pPr marL="1600200" marR="0" lvl="5" indent="-114300" algn="l" rtl="0">
              <a:spcBef>
                <a:spcPts val="350"/>
              </a:spcBef>
              <a:buClr>
                <a:schemeClr val="accent3"/>
              </a:buClr>
              <a:buSzPct val="100000"/>
              <a:buFont typeface="Noto Sans Symbols"/>
              <a:buChar char="◾"/>
              <a:defRPr sz="1800" b="0" i="0" u="none" strike="noStrike" cap="none">
                <a:solidFill>
                  <a:schemeClr val="dk1"/>
                </a:solidFill>
                <a:latin typeface="Rambla"/>
                <a:ea typeface="Rambla"/>
                <a:cs typeface="Rambla"/>
                <a:sym typeface="Rambla"/>
              </a:defRPr>
            </a:lvl6pPr>
            <a:lvl7pPr marL="1828800" marR="0" lvl="6"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7pPr>
            <a:lvl8pPr marL="2057400" marR="0" lvl="7"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8pPr>
            <a:lvl9pPr marL="2286000" marR="0" lvl="8"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9pPr>
          </a:lstStyle>
          <a:p>
            <a:endParaRPr/>
          </a:p>
        </p:txBody>
      </p:sp>
      <p:sp>
        <p:nvSpPr>
          <p:cNvPr id="89" name="Shape 89"/>
          <p:cNvSpPr txBox="1">
            <a:spLocks noGrp="1"/>
          </p:cNvSpPr>
          <p:nvPr>
            <p:ph type="dt" idx="10"/>
          </p:nvPr>
        </p:nvSpPr>
        <p:spPr>
          <a:xfrm>
            <a:off x="6727032" y="6407944"/>
            <a:ext cx="1920240" cy="365760"/>
          </a:xfrm>
          <a:prstGeom prst="rect">
            <a:avLst/>
          </a:prstGeom>
          <a:noFill/>
          <a:ln>
            <a:noFill/>
          </a:ln>
        </p:spPr>
        <p:txBody>
          <a:bodyPr wrap="square" lIns="91425" tIns="91425" rIns="91425" bIns="91425" anchor="b" anchorCtr="0"/>
          <a:lstStyle>
            <a:lvl1pPr marL="0" marR="0" lvl="0" indent="0" algn="l" rtl="0">
              <a:spcBef>
                <a:spcPts val="0"/>
              </a:spcBef>
              <a:buNone/>
              <a:defRPr sz="1000">
                <a:solidFill>
                  <a:schemeClr val="dk1"/>
                </a:solidFill>
                <a:latin typeface="Rambla"/>
                <a:ea typeface="Rambla"/>
                <a:cs typeface="Rambla"/>
                <a:sym typeface="Rambla"/>
              </a:defRPr>
            </a:lvl1pPr>
            <a:lvl2pPr marL="457200" marR="0" lvl="1" indent="0" algn="l" rtl="0">
              <a:spcBef>
                <a:spcPts val="0"/>
              </a:spcBef>
              <a:buNone/>
              <a:defRPr sz="1800" b="0" i="0" u="none" strike="noStrike" cap="none">
                <a:solidFill>
                  <a:schemeClr val="dk1"/>
                </a:solidFill>
                <a:latin typeface="Rambla"/>
                <a:ea typeface="Rambla"/>
                <a:cs typeface="Rambla"/>
                <a:sym typeface="Rambla"/>
              </a:defRPr>
            </a:lvl2pPr>
            <a:lvl3pPr marL="914400" marR="0" lvl="2" indent="0" algn="l" rtl="0">
              <a:spcBef>
                <a:spcPts val="0"/>
              </a:spcBef>
              <a:buNone/>
              <a:defRPr sz="1800" b="0" i="0" u="none" strike="noStrike" cap="none">
                <a:solidFill>
                  <a:schemeClr val="dk1"/>
                </a:solidFill>
                <a:latin typeface="Rambla"/>
                <a:ea typeface="Rambla"/>
                <a:cs typeface="Rambla"/>
                <a:sym typeface="Rambla"/>
              </a:defRPr>
            </a:lvl3pPr>
            <a:lvl4pPr marL="1371600" marR="0" lvl="3" indent="0" algn="l" rtl="0">
              <a:spcBef>
                <a:spcPts val="0"/>
              </a:spcBef>
              <a:buNone/>
              <a:defRPr sz="1800" b="0" i="0" u="none" strike="noStrike" cap="none">
                <a:solidFill>
                  <a:schemeClr val="dk1"/>
                </a:solidFill>
                <a:latin typeface="Rambla"/>
                <a:ea typeface="Rambla"/>
                <a:cs typeface="Rambla"/>
                <a:sym typeface="Rambla"/>
              </a:defRPr>
            </a:lvl4pPr>
            <a:lvl5pPr marL="1828800" marR="0" lvl="4" indent="0" algn="l" rtl="0">
              <a:spcBef>
                <a:spcPts val="0"/>
              </a:spcBef>
              <a:buNone/>
              <a:defRPr sz="1800" b="0" i="0" u="none" strike="noStrike" cap="none">
                <a:solidFill>
                  <a:schemeClr val="dk1"/>
                </a:solidFill>
                <a:latin typeface="Rambla"/>
                <a:ea typeface="Rambla"/>
                <a:cs typeface="Rambla"/>
                <a:sym typeface="Rambla"/>
              </a:defRPr>
            </a:lvl5pPr>
            <a:lvl6pPr marL="2286000" marR="0" lvl="5" indent="0" algn="l" rtl="0">
              <a:spcBef>
                <a:spcPts val="0"/>
              </a:spcBef>
              <a:buNone/>
              <a:defRPr sz="1800" b="0" i="0" u="none" strike="noStrike" cap="none">
                <a:solidFill>
                  <a:schemeClr val="dk1"/>
                </a:solidFill>
                <a:latin typeface="Rambla"/>
                <a:ea typeface="Rambla"/>
                <a:cs typeface="Rambla"/>
                <a:sym typeface="Rambla"/>
              </a:defRPr>
            </a:lvl6pPr>
            <a:lvl7pPr marL="2743200" marR="0" lvl="6" indent="0" algn="l" rtl="0">
              <a:spcBef>
                <a:spcPts val="0"/>
              </a:spcBef>
              <a:buNone/>
              <a:defRPr sz="1800" b="0" i="0" u="none" strike="noStrike" cap="none">
                <a:solidFill>
                  <a:schemeClr val="dk1"/>
                </a:solidFill>
                <a:latin typeface="Rambla"/>
                <a:ea typeface="Rambla"/>
                <a:cs typeface="Rambla"/>
                <a:sym typeface="Rambla"/>
              </a:defRPr>
            </a:lvl7pPr>
            <a:lvl8pPr marL="3200400" marR="0" lvl="7" indent="0" algn="l" rtl="0">
              <a:spcBef>
                <a:spcPts val="0"/>
              </a:spcBef>
              <a:buNone/>
              <a:defRPr sz="1800" b="0" i="0" u="none" strike="noStrike" cap="none">
                <a:solidFill>
                  <a:schemeClr val="dk1"/>
                </a:solidFill>
                <a:latin typeface="Rambla"/>
                <a:ea typeface="Rambla"/>
                <a:cs typeface="Rambla"/>
                <a:sym typeface="Rambla"/>
              </a:defRPr>
            </a:lvl8pPr>
            <a:lvl9pPr marL="3657600" marR="0" lvl="8" indent="0" algn="l" rtl="0">
              <a:spcBef>
                <a:spcPts val="0"/>
              </a:spcBef>
              <a:buNone/>
              <a:defRPr sz="1800" b="0" i="0" u="none" strike="noStrike" cap="none">
                <a:solidFill>
                  <a:schemeClr val="dk1"/>
                </a:solidFill>
                <a:latin typeface="Rambla"/>
                <a:ea typeface="Rambla"/>
                <a:cs typeface="Rambla"/>
                <a:sym typeface="Rambla"/>
              </a:defRPr>
            </a:lvl9pPr>
          </a:lstStyle>
          <a:p>
            <a:endParaRPr/>
          </a:p>
        </p:txBody>
      </p:sp>
      <p:sp>
        <p:nvSpPr>
          <p:cNvPr id="90" name="Shape 90"/>
          <p:cNvSpPr txBox="1">
            <a:spLocks noGrp="1"/>
          </p:cNvSpPr>
          <p:nvPr>
            <p:ph type="ftr" idx="11"/>
          </p:nvPr>
        </p:nvSpPr>
        <p:spPr>
          <a:xfrm>
            <a:off x="4380072" y="6407944"/>
            <a:ext cx="2350681" cy="365125"/>
          </a:xfrm>
          <a:prstGeom prst="rect">
            <a:avLst/>
          </a:prstGeom>
          <a:noFill/>
          <a:ln>
            <a:noFill/>
          </a:ln>
        </p:spPr>
        <p:txBody>
          <a:bodyPr wrap="square" lIns="91425" tIns="91425" rIns="91425" bIns="91425" anchor="b" anchorCtr="0"/>
          <a:lstStyle>
            <a:lvl1pPr marL="0" marR="0" lvl="0" indent="0" algn="r" rtl="0">
              <a:spcBef>
                <a:spcPts val="0"/>
              </a:spcBef>
              <a:buNone/>
              <a:defRPr sz="1000">
                <a:solidFill>
                  <a:schemeClr val="dk1"/>
                </a:solidFill>
                <a:latin typeface="Rambla"/>
                <a:ea typeface="Rambla"/>
                <a:cs typeface="Rambla"/>
                <a:sym typeface="Rambla"/>
              </a:defRPr>
            </a:lvl1pPr>
            <a:lvl2pPr marL="457200" marR="0" lvl="1" indent="0" algn="l" rtl="0">
              <a:spcBef>
                <a:spcPts val="0"/>
              </a:spcBef>
              <a:buNone/>
              <a:defRPr sz="1800" b="0" i="0" u="none" strike="noStrike" cap="none">
                <a:solidFill>
                  <a:schemeClr val="dk1"/>
                </a:solidFill>
                <a:latin typeface="Rambla"/>
                <a:ea typeface="Rambla"/>
                <a:cs typeface="Rambla"/>
                <a:sym typeface="Rambla"/>
              </a:defRPr>
            </a:lvl2pPr>
            <a:lvl3pPr marL="914400" marR="0" lvl="2" indent="0" algn="l" rtl="0">
              <a:spcBef>
                <a:spcPts val="0"/>
              </a:spcBef>
              <a:buNone/>
              <a:defRPr sz="1800" b="0" i="0" u="none" strike="noStrike" cap="none">
                <a:solidFill>
                  <a:schemeClr val="dk1"/>
                </a:solidFill>
                <a:latin typeface="Rambla"/>
                <a:ea typeface="Rambla"/>
                <a:cs typeface="Rambla"/>
                <a:sym typeface="Rambla"/>
              </a:defRPr>
            </a:lvl3pPr>
            <a:lvl4pPr marL="1371600" marR="0" lvl="3" indent="0" algn="l" rtl="0">
              <a:spcBef>
                <a:spcPts val="0"/>
              </a:spcBef>
              <a:buNone/>
              <a:defRPr sz="1800" b="0" i="0" u="none" strike="noStrike" cap="none">
                <a:solidFill>
                  <a:schemeClr val="dk1"/>
                </a:solidFill>
                <a:latin typeface="Rambla"/>
                <a:ea typeface="Rambla"/>
                <a:cs typeface="Rambla"/>
                <a:sym typeface="Rambla"/>
              </a:defRPr>
            </a:lvl4pPr>
            <a:lvl5pPr marL="1828800" marR="0" lvl="4" indent="0" algn="l" rtl="0">
              <a:spcBef>
                <a:spcPts val="0"/>
              </a:spcBef>
              <a:buNone/>
              <a:defRPr sz="1800" b="0" i="0" u="none" strike="noStrike" cap="none">
                <a:solidFill>
                  <a:schemeClr val="dk1"/>
                </a:solidFill>
                <a:latin typeface="Rambla"/>
                <a:ea typeface="Rambla"/>
                <a:cs typeface="Rambla"/>
                <a:sym typeface="Rambla"/>
              </a:defRPr>
            </a:lvl5pPr>
            <a:lvl6pPr marL="2286000" marR="0" lvl="5" indent="0" algn="l" rtl="0">
              <a:spcBef>
                <a:spcPts val="0"/>
              </a:spcBef>
              <a:buNone/>
              <a:defRPr sz="1800" b="0" i="0" u="none" strike="noStrike" cap="none">
                <a:solidFill>
                  <a:schemeClr val="dk1"/>
                </a:solidFill>
                <a:latin typeface="Rambla"/>
                <a:ea typeface="Rambla"/>
                <a:cs typeface="Rambla"/>
                <a:sym typeface="Rambla"/>
              </a:defRPr>
            </a:lvl6pPr>
            <a:lvl7pPr marL="2743200" marR="0" lvl="6" indent="0" algn="l" rtl="0">
              <a:spcBef>
                <a:spcPts val="0"/>
              </a:spcBef>
              <a:buNone/>
              <a:defRPr sz="1800" b="0" i="0" u="none" strike="noStrike" cap="none">
                <a:solidFill>
                  <a:schemeClr val="dk1"/>
                </a:solidFill>
                <a:latin typeface="Rambla"/>
                <a:ea typeface="Rambla"/>
                <a:cs typeface="Rambla"/>
                <a:sym typeface="Rambla"/>
              </a:defRPr>
            </a:lvl7pPr>
            <a:lvl8pPr marL="3200400" marR="0" lvl="7" indent="0" algn="l" rtl="0">
              <a:spcBef>
                <a:spcPts val="0"/>
              </a:spcBef>
              <a:buNone/>
              <a:defRPr sz="1800" b="0" i="0" u="none" strike="noStrike" cap="none">
                <a:solidFill>
                  <a:schemeClr val="dk1"/>
                </a:solidFill>
                <a:latin typeface="Rambla"/>
                <a:ea typeface="Rambla"/>
                <a:cs typeface="Rambla"/>
                <a:sym typeface="Rambla"/>
              </a:defRPr>
            </a:lvl8pPr>
            <a:lvl9pPr marL="3657600" marR="0" lvl="8" indent="0" algn="l" rtl="0">
              <a:spcBef>
                <a:spcPts val="0"/>
              </a:spcBef>
              <a:buNone/>
              <a:defRPr sz="1800" b="0" i="0" u="none" strike="noStrike" cap="none">
                <a:solidFill>
                  <a:schemeClr val="dk1"/>
                </a:solidFill>
                <a:latin typeface="Rambla"/>
                <a:ea typeface="Rambla"/>
                <a:cs typeface="Rambla"/>
                <a:sym typeface="Rambla"/>
              </a:defRPr>
            </a:lvl9pPr>
          </a:lstStyle>
          <a:p>
            <a:endParaRPr/>
          </a:p>
        </p:txBody>
      </p:sp>
      <p:sp>
        <p:nvSpPr>
          <p:cNvPr id="91" name="Shape 91"/>
          <p:cNvSpPr txBox="1">
            <a:spLocks noGrp="1"/>
          </p:cNvSpPr>
          <p:nvPr>
            <p:ph type="sldNum" idx="12"/>
          </p:nvPr>
        </p:nvSpPr>
        <p:spPr>
          <a:xfrm>
            <a:off x="8647272" y="6407944"/>
            <a:ext cx="365760" cy="365125"/>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000" b="0">
                <a:solidFill>
                  <a:schemeClr val="dk1"/>
                </a:solidFill>
                <a:latin typeface="Rambla"/>
                <a:ea typeface="Rambla"/>
                <a:cs typeface="Rambla"/>
                <a:sym typeface="Rambla"/>
              </a:rPr>
              <a:t>‹#›</a:t>
            </a:fld>
            <a:endParaRPr lang="en-US" sz="1000" b="0">
              <a:solidFill>
                <a:schemeClr val="dk1"/>
              </a:solidFill>
              <a:latin typeface="Rambla"/>
              <a:ea typeface="Rambla"/>
              <a:cs typeface="Rambla"/>
              <a:sym typeface="Rambl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92"/>
        <p:cNvGrpSpPr/>
        <p:nvPr/>
      </p:nvGrpSpPr>
      <p:grpSpPr>
        <a:xfrm>
          <a:off x="0" y="0"/>
          <a:ext cx="0" cy="0"/>
          <a:chOff x="0" y="0"/>
          <a:chExt cx="0" cy="0"/>
        </a:xfrm>
      </p:grpSpPr>
      <p:sp>
        <p:nvSpPr>
          <p:cNvPr id="93" name="Shape 93"/>
          <p:cNvSpPr txBox="1">
            <a:spLocks noGrp="1"/>
          </p:cNvSpPr>
          <p:nvPr>
            <p:ph type="title"/>
          </p:nvPr>
        </p:nvSpPr>
        <p:spPr>
          <a:xfrm rot="5400000">
            <a:off x="4936367" y="2182285"/>
            <a:ext cx="5592761" cy="1777470"/>
          </a:xfrm>
          <a:prstGeom prst="rect">
            <a:avLst/>
          </a:prstGeom>
          <a:noFill/>
          <a:ln>
            <a:noFill/>
          </a:ln>
        </p:spPr>
        <p:txBody>
          <a:bodyPr wrap="square" lIns="91425" tIns="91425" rIns="91425" bIns="91425" anchor="ctr" anchorCtr="0"/>
          <a:lstStyle>
            <a:lvl1pPr marL="0" marR="0" lvl="0" indent="0" algn="l" rtl="0">
              <a:spcBef>
                <a:spcPts val="0"/>
              </a:spcBef>
              <a:buClr>
                <a:schemeClr val="dk2"/>
              </a:buClr>
              <a:buFont typeface="Rambla"/>
              <a:buNone/>
              <a:defRPr sz="4100" b="1" i="0" u="none" strike="noStrike" cap="none">
                <a:solidFill>
                  <a:schemeClr val="dk2"/>
                </a:solidFill>
                <a:latin typeface="Rambla"/>
                <a:ea typeface="Rambla"/>
                <a:cs typeface="Rambla"/>
                <a:sym typeface="Rambl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94" name="Shape 94"/>
          <p:cNvSpPr txBox="1">
            <a:spLocks noGrp="1"/>
          </p:cNvSpPr>
          <p:nvPr>
            <p:ph type="body" idx="1"/>
          </p:nvPr>
        </p:nvSpPr>
        <p:spPr>
          <a:xfrm rot="5400000">
            <a:off x="823120" y="-91279"/>
            <a:ext cx="5592760" cy="6324600"/>
          </a:xfrm>
          <a:prstGeom prst="rect">
            <a:avLst/>
          </a:prstGeom>
          <a:noFill/>
          <a:ln>
            <a:noFill/>
          </a:ln>
        </p:spPr>
        <p:txBody>
          <a:bodyPr wrap="square" lIns="91425" tIns="91425" rIns="91425" bIns="91425" anchor="t" anchorCtr="0"/>
          <a:lstStyle>
            <a:lvl1pPr marL="365760" marR="0" lvl="0" indent="-147573" algn="l" rtl="0">
              <a:spcBef>
                <a:spcPts val="400"/>
              </a:spcBef>
              <a:spcAft>
                <a:spcPts val="0"/>
              </a:spcAft>
              <a:buClr>
                <a:schemeClr val="accent1"/>
              </a:buClr>
              <a:buSzPct val="68000"/>
              <a:buFont typeface="Noto Sans Symbols"/>
              <a:buChar char="▶"/>
              <a:defRPr sz="2700" b="0" i="0" u="none" strike="noStrike" cap="none">
                <a:solidFill>
                  <a:schemeClr val="dk1"/>
                </a:solidFill>
                <a:latin typeface="Rambla"/>
                <a:ea typeface="Rambla"/>
                <a:cs typeface="Rambla"/>
                <a:sym typeface="Rambla"/>
              </a:defRPr>
            </a:lvl1pPr>
            <a:lvl2pPr marL="621792" marR="0" lvl="1" indent="-94741" algn="l" rtl="0">
              <a:spcBef>
                <a:spcPts val="324"/>
              </a:spcBef>
              <a:buClr>
                <a:schemeClr val="accent1"/>
              </a:buClr>
              <a:buSzPct val="100000"/>
              <a:buFont typeface="Verdana"/>
              <a:buChar char="◦"/>
              <a:defRPr sz="2300" b="0" i="0" u="none" strike="noStrike" cap="none">
                <a:solidFill>
                  <a:schemeClr val="dk1"/>
                </a:solidFill>
                <a:latin typeface="Rambla"/>
                <a:ea typeface="Rambla"/>
                <a:cs typeface="Rambla"/>
                <a:sym typeface="Rambla"/>
              </a:defRPr>
            </a:lvl2pPr>
            <a:lvl3pPr marL="859536" marR="0" lvl="2" indent="-103886" algn="l" rtl="0">
              <a:spcBef>
                <a:spcPts val="350"/>
              </a:spcBef>
              <a:buClr>
                <a:schemeClr val="accent2"/>
              </a:buClr>
              <a:buSzPct val="100000"/>
              <a:buFont typeface="Noto Sans Symbols"/>
              <a:buChar char="⚫"/>
              <a:defRPr sz="2100" b="0" i="0" u="none" strike="noStrike" cap="none">
                <a:solidFill>
                  <a:schemeClr val="dk1"/>
                </a:solidFill>
                <a:latin typeface="Rambla"/>
                <a:ea typeface="Rambla"/>
                <a:cs typeface="Rambla"/>
                <a:sym typeface="Rambla"/>
              </a:defRPr>
            </a:lvl3pPr>
            <a:lvl4pPr marL="1143000" marR="0" lvl="3" indent="-107950" algn="l" rtl="0">
              <a:spcBef>
                <a:spcPts val="350"/>
              </a:spcBef>
              <a:buClr>
                <a:schemeClr val="accent2"/>
              </a:buClr>
              <a:buSzPct val="100000"/>
              <a:buFont typeface="Noto Sans Symbols"/>
              <a:buChar char="⚫"/>
              <a:defRPr sz="1900" b="0" i="0" u="none" strike="noStrike" cap="none">
                <a:solidFill>
                  <a:schemeClr val="dk1"/>
                </a:solidFill>
                <a:latin typeface="Rambla"/>
                <a:ea typeface="Rambla"/>
                <a:cs typeface="Rambla"/>
                <a:sym typeface="Rambla"/>
              </a:defRPr>
            </a:lvl4pPr>
            <a:lvl5pPr marL="1371600" marR="0" lvl="4" indent="-114300" algn="l" rtl="0">
              <a:spcBef>
                <a:spcPts val="350"/>
              </a:spcBef>
              <a:buClr>
                <a:schemeClr val="accent2"/>
              </a:buClr>
              <a:buSzPct val="100000"/>
              <a:buFont typeface="Noto Sans Symbols"/>
              <a:buChar char="⚫"/>
              <a:defRPr sz="1800" b="0" i="0" u="none" strike="noStrike" cap="none">
                <a:solidFill>
                  <a:schemeClr val="dk1"/>
                </a:solidFill>
                <a:latin typeface="Rambla"/>
                <a:ea typeface="Rambla"/>
                <a:cs typeface="Rambla"/>
                <a:sym typeface="Rambla"/>
              </a:defRPr>
            </a:lvl5pPr>
            <a:lvl6pPr marL="1600200" marR="0" lvl="5" indent="-114300" algn="l" rtl="0">
              <a:spcBef>
                <a:spcPts val="350"/>
              </a:spcBef>
              <a:buClr>
                <a:schemeClr val="accent3"/>
              </a:buClr>
              <a:buSzPct val="100000"/>
              <a:buFont typeface="Noto Sans Symbols"/>
              <a:buChar char="◾"/>
              <a:defRPr sz="1800" b="0" i="0" u="none" strike="noStrike" cap="none">
                <a:solidFill>
                  <a:schemeClr val="dk1"/>
                </a:solidFill>
                <a:latin typeface="Rambla"/>
                <a:ea typeface="Rambla"/>
                <a:cs typeface="Rambla"/>
                <a:sym typeface="Rambla"/>
              </a:defRPr>
            </a:lvl6pPr>
            <a:lvl7pPr marL="1828800" marR="0" lvl="6"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7pPr>
            <a:lvl8pPr marL="2057400" marR="0" lvl="7"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8pPr>
            <a:lvl9pPr marL="2286000" marR="0" lvl="8"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9pPr>
          </a:lstStyle>
          <a:p>
            <a:endParaRPr/>
          </a:p>
        </p:txBody>
      </p:sp>
      <p:sp>
        <p:nvSpPr>
          <p:cNvPr id="95" name="Shape 95"/>
          <p:cNvSpPr txBox="1">
            <a:spLocks noGrp="1"/>
          </p:cNvSpPr>
          <p:nvPr>
            <p:ph type="dt" idx="10"/>
          </p:nvPr>
        </p:nvSpPr>
        <p:spPr>
          <a:xfrm>
            <a:off x="6727032" y="6407944"/>
            <a:ext cx="1920240" cy="365760"/>
          </a:xfrm>
          <a:prstGeom prst="rect">
            <a:avLst/>
          </a:prstGeom>
          <a:noFill/>
          <a:ln>
            <a:noFill/>
          </a:ln>
        </p:spPr>
        <p:txBody>
          <a:bodyPr wrap="square" lIns="91425" tIns="91425" rIns="91425" bIns="91425" anchor="b" anchorCtr="0"/>
          <a:lstStyle>
            <a:lvl1pPr marL="0" marR="0" lvl="0" indent="0" algn="l" rtl="0">
              <a:spcBef>
                <a:spcPts val="0"/>
              </a:spcBef>
              <a:buNone/>
              <a:defRPr sz="1000">
                <a:solidFill>
                  <a:schemeClr val="dk1"/>
                </a:solidFill>
                <a:latin typeface="Rambla"/>
                <a:ea typeface="Rambla"/>
                <a:cs typeface="Rambla"/>
                <a:sym typeface="Rambla"/>
              </a:defRPr>
            </a:lvl1pPr>
            <a:lvl2pPr marL="457200" marR="0" lvl="1" indent="0" algn="l" rtl="0">
              <a:spcBef>
                <a:spcPts val="0"/>
              </a:spcBef>
              <a:buNone/>
              <a:defRPr sz="1800" b="0" i="0" u="none" strike="noStrike" cap="none">
                <a:solidFill>
                  <a:schemeClr val="dk1"/>
                </a:solidFill>
                <a:latin typeface="Rambla"/>
                <a:ea typeface="Rambla"/>
                <a:cs typeface="Rambla"/>
                <a:sym typeface="Rambla"/>
              </a:defRPr>
            </a:lvl2pPr>
            <a:lvl3pPr marL="914400" marR="0" lvl="2" indent="0" algn="l" rtl="0">
              <a:spcBef>
                <a:spcPts val="0"/>
              </a:spcBef>
              <a:buNone/>
              <a:defRPr sz="1800" b="0" i="0" u="none" strike="noStrike" cap="none">
                <a:solidFill>
                  <a:schemeClr val="dk1"/>
                </a:solidFill>
                <a:latin typeface="Rambla"/>
                <a:ea typeface="Rambla"/>
                <a:cs typeface="Rambla"/>
                <a:sym typeface="Rambla"/>
              </a:defRPr>
            </a:lvl3pPr>
            <a:lvl4pPr marL="1371600" marR="0" lvl="3" indent="0" algn="l" rtl="0">
              <a:spcBef>
                <a:spcPts val="0"/>
              </a:spcBef>
              <a:buNone/>
              <a:defRPr sz="1800" b="0" i="0" u="none" strike="noStrike" cap="none">
                <a:solidFill>
                  <a:schemeClr val="dk1"/>
                </a:solidFill>
                <a:latin typeface="Rambla"/>
                <a:ea typeface="Rambla"/>
                <a:cs typeface="Rambla"/>
                <a:sym typeface="Rambla"/>
              </a:defRPr>
            </a:lvl4pPr>
            <a:lvl5pPr marL="1828800" marR="0" lvl="4" indent="0" algn="l" rtl="0">
              <a:spcBef>
                <a:spcPts val="0"/>
              </a:spcBef>
              <a:buNone/>
              <a:defRPr sz="1800" b="0" i="0" u="none" strike="noStrike" cap="none">
                <a:solidFill>
                  <a:schemeClr val="dk1"/>
                </a:solidFill>
                <a:latin typeface="Rambla"/>
                <a:ea typeface="Rambla"/>
                <a:cs typeface="Rambla"/>
                <a:sym typeface="Rambla"/>
              </a:defRPr>
            </a:lvl5pPr>
            <a:lvl6pPr marL="2286000" marR="0" lvl="5" indent="0" algn="l" rtl="0">
              <a:spcBef>
                <a:spcPts val="0"/>
              </a:spcBef>
              <a:buNone/>
              <a:defRPr sz="1800" b="0" i="0" u="none" strike="noStrike" cap="none">
                <a:solidFill>
                  <a:schemeClr val="dk1"/>
                </a:solidFill>
                <a:latin typeface="Rambla"/>
                <a:ea typeface="Rambla"/>
                <a:cs typeface="Rambla"/>
                <a:sym typeface="Rambla"/>
              </a:defRPr>
            </a:lvl6pPr>
            <a:lvl7pPr marL="2743200" marR="0" lvl="6" indent="0" algn="l" rtl="0">
              <a:spcBef>
                <a:spcPts val="0"/>
              </a:spcBef>
              <a:buNone/>
              <a:defRPr sz="1800" b="0" i="0" u="none" strike="noStrike" cap="none">
                <a:solidFill>
                  <a:schemeClr val="dk1"/>
                </a:solidFill>
                <a:latin typeface="Rambla"/>
                <a:ea typeface="Rambla"/>
                <a:cs typeface="Rambla"/>
                <a:sym typeface="Rambla"/>
              </a:defRPr>
            </a:lvl7pPr>
            <a:lvl8pPr marL="3200400" marR="0" lvl="7" indent="0" algn="l" rtl="0">
              <a:spcBef>
                <a:spcPts val="0"/>
              </a:spcBef>
              <a:buNone/>
              <a:defRPr sz="1800" b="0" i="0" u="none" strike="noStrike" cap="none">
                <a:solidFill>
                  <a:schemeClr val="dk1"/>
                </a:solidFill>
                <a:latin typeface="Rambla"/>
                <a:ea typeface="Rambla"/>
                <a:cs typeface="Rambla"/>
                <a:sym typeface="Rambla"/>
              </a:defRPr>
            </a:lvl8pPr>
            <a:lvl9pPr marL="3657600" marR="0" lvl="8" indent="0" algn="l" rtl="0">
              <a:spcBef>
                <a:spcPts val="0"/>
              </a:spcBef>
              <a:buNone/>
              <a:defRPr sz="1800" b="0" i="0" u="none" strike="noStrike" cap="none">
                <a:solidFill>
                  <a:schemeClr val="dk1"/>
                </a:solidFill>
                <a:latin typeface="Rambla"/>
                <a:ea typeface="Rambla"/>
                <a:cs typeface="Rambla"/>
                <a:sym typeface="Rambla"/>
              </a:defRPr>
            </a:lvl9pPr>
          </a:lstStyle>
          <a:p>
            <a:endParaRPr/>
          </a:p>
        </p:txBody>
      </p:sp>
      <p:sp>
        <p:nvSpPr>
          <p:cNvPr id="96" name="Shape 96"/>
          <p:cNvSpPr txBox="1">
            <a:spLocks noGrp="1"/>
          </p:cNvSpPr>
          <p:nvPr>
            <p:ph type="ftr" idx="11"/>
          </p:nvPr>
        </p:nvSpPr>
        <p:spPr>
          <a:xfrm>
            <a:off x="4380072" y="6407944"/>
            <a:ext cx="2350681" cy="365125"/>
          </a:xfrm>
          <a:prstGeom prst="rect">
            <a:avLst/>
          </a:prstGeom>
          <a:noFill/>
          <a:ln>
            <a:noFill/>
          </a:ln>
        </p:spPr>
        <p:txBody>
          <a:bodyPr wrap="square" lIns="91425" tIns="91425" rIns="91425" bIns="91425" anchor="b" anchorCtr="0"/>
          <a:lstStyle>
            <a:lvl1pPr marL="0" marR="0" lvl="0" indent="0" algn="r" rtl="0">
              <a:spcBef>
                <a:spcPts val="0"/>
              </a:spcBef>
              <a:buNone/>
              <a:defRPr sz="1000">
                <a:solidFill>
                  <a:schemeClr val="dk1"/>
                </a:solidFill>
                <a:latin typeface="Rambla"/>
                <a:ea typeface="Rambla"/>
                <a:cs typeface="Rambla"/>
                <a:sym typeface="Rambla"/>
              </a:defRPr>
            </a:lvl1pPr>
            <a:lvl2pPr marL="457200" marR="0" lvl="1" indent="0" algn="l" rtl="0">
              <a:spcBef>
                <a:spcPts val="0"/>
              </a:spcBef>
              <a:buNone/>
              <a:defRPr sz="1800" b="0" i="0" u="none" strike="noStrike" cap="none">
                <a:solidFill>
                  <a:schemeClr val="dk1"/>
                </a:solidFill>
                <a:latin typeface="Rambla"/>
                <a:ea typeface="Rambla"/>
                <a:cs typeface="Rambla"/>
                <a:sym typeface="Rambla"/>
              </a:defRPr>
            </a:lvl2pPr>
            <a:lvl3pPr marL="914400" marR="0" lvl="2" indent="0" algn="l" rtl="0">
              <a:spcBef>
                <a:spcPts val="0"/>
              </a:spcBef>
              <a:buNone/>
              <a:defRPr sz="1800" b="0" i="0" u="none" strike="noStrike" cap="none">
                <a:solidFill>
                  <a:schemeClr val="dk1"/>
                </a:solidFill>
                <a:latin typeface="Rambla"/>
                <a:ea typeface="Rambla"/>
                <a:cs typeface="Rambla"/>
                <a:sym typeface="Rambla"/>
              </a:defRPr>
            </a:lvl3pPr>
            <a:lvl4pPr marL="1371600" marR="0" lvl="3" indent="0" algn="l" rtl="0">
              <a:spcBef>
                <a:spcPts val="0"/>
              </a:spcBef>
              <a:buNone/>
              <a:defRPr sz="1800" b="0" i="0" u="none" strike="noStrike" cap="none">
                <a:solidFill>
                  <a:schemeClr val="dk1"/>
                </a:solidFill>
                <a:latin typeface="Rambla"/>
                <a:ea typeface="Rambla"/>
                <a:cs typeface="Rambla"/>
                <a:sym typeface="Rambla"/>
              </a:defRPr>
            </a:lvl4pPr>
            <a:lvl5pPr marL="1828800" marR="0" lvl="4" indent="0" algn="l" rtl="0">
              <a:spcBef>
                <a:spcPts val="0"/>
              </a:spcBef>
              <a:buNone/>
              <a:defRPr sz="1800" b="0" i="0" u="none" strike="noStrike" cap="none">
                <a:solidFill>
                  <a:schemeClr val="dk1"/>
                </a:solidFill>
                <a:latin typeface="Rambla"/>
                <a:ea typeface="Rambla"/>
                <a:cs typeface="Rambla"/>
                <a:sym typeface="Rambla"/>
              </a:defRPr>
            </a:lvl5pPr>
            <a:lvl6pPr marL="2286000" marR="0" lvl="5" indent="0" algn="l" rtl="0">
              <a:spcBef>
                <a:spcPts val="0"/>
              </a:spcBef>
              <a:buNone/>
              <a:defRPr sz="1800" b="0" i="0" u="none" strike="noStrike" cap="none">
                <a:solidFill>
                  <a:schemeClr val="dk1"/>
                </a:solidFill>
                <a:latin typeface="Rambla"/>
                <a:ea typeface="Rambla"/>
                <a:cs typeface="Rambla"/>
                <a:sym typeface="Rambla"/>
              </a:defRPr>
            </a:lvl6pPr>
            <a:lvl7pPr marL="2743200" marR="0" lvl="6" indent="0" algn="l" rtl="0">
              <a:spcBef>
                <a:spcPts val="0"/>
              </a:spcBef>
              <a:buNone/>
              <a:defRPr sz="1800" b="0" i="0" u="none" strike="noStrike" cap="none">
                <a:solidFill>
                  <a:schemeClr val="dk1"/>
                </a:solidFill>
                <a:latin typeface="Rambla"/>
                <a:ea typeface="Rambla"/>
                <a:cs typeface="Rambla"/>
                <a:sym typeface="Rambla"/>
              </a:defRPr>
            </a:lvl7pPr>
            <a:lvl8pPr marL="3200400" marR="0" lvl="7" indent="0" algn="l" rtl="0">
              <a:spcBef>
                <a:spcPts val="0"/>
              </a:spcBef>
              <a:buNone/>
              <a:defRPr sz="1800" b="0" i="0" u="none" strike="noStrike" cap="none">
                <a:solidFill>
                  <a:schemeClr val="dk1"/>
                </a:solidFill>
                <a:latin typeface="Rambla"/>
                <a:ea typeface="Rambla"/>
                <a:cs typeface="Rambla"/>
                <a:sym typeface="Rambla"/>
              </a:defRPr>
            </a:lvl8pPr>
            <a:lvl9pPr marL="3657600" marR="0" lvl="8" indent="0" algn="l" rtl="0">
              <a:spcBef>
                <a:spcPts val="0"/>
              </a:spcBef>
              <a:buNone/>
              <a:defRPr sz="1800" b="0" i="0" u="none" strike="noStrike" cap="none">
                <a:solidFill>
                  <a:schemeClr val="dk1"/>
                </a:solidFill>
                <a:latin typeface="Rambla"/>
                <a:ea typeface="Rambla"/>
                <a:cs typeface="Rambla"/>
                <a:sym typeface="Rambla"/>
              </a:defRPr>
            </a:lvl9pPr>
          </a:lstStyle>
          <a:p>
            <a:endParaRPr/>
          </a:p>
        </p:txBody>
      </p:sp>
      <p:sp>
        <p:nvSpPr>
          <p:cNvPr id="97" name="Shape 97"/>
          <p:cNvSpPr txBox="1">
            <a:spLocks noGrp="1"/>
          </p:cNvSpPr>
          <p:nvPr>
            <p:ph type="sldNum" idx="12"/>
          </p:nvPr>
        </p:nvSpPr>
        <p:spPr>
          <a:xfrm>
            <a:off x="8647272" y="6407944"/>
            <a:ext cx="365760" cy="365125"/>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000" b="0">
                <a:solidFill>
                  <a:schemeClr val="dk1"/>
                </a:solidFill>
                <a:latin typeface="Rambla"/>
                <a:ea typeface="Rambla"/>
                <a:cs typeface="Rambla"/>
                <a:sym typeface="Rambla"/>
              </a:rPr>
              <a:t>‹#›</a:t>
            </a:fld>
            <a:endParaRPr lang="en-US" sz="1000" b="0">
              <a:solidFill>
                <a:schemeClr val="dk1"/>
              </a:solidFill>
              <a:latin typeface="Rambla"/>
              <a:ea typeface="Rambla"/>
              <a:cs typeface="Rambla"/>
              <a:sym typeface="Rambl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7"/>
        <p:cNvGrpSpPr/>
        <p:nvPr/>
      </p:nvGrpSpPr>
      <p:grpSpPr>
        <a:xfrm>
          <a:off x="0" y="0"/>
          <a:ext cx="0" cy="0"/>
          <a:chOff x="0" y="0"/>
          <a:chExt cx="0" cy="0"/>
        </a:xfrm>
      </p:grpSpPr>
      <p:sp>
        <p:nvSpPr>
          <p:cNvPr id="28" name="Shape 28"/>
          <p:cNvSpPr txBox="1">
            <a:spLocks noGrp="1"/>
          </p:cNvSpPr>
          <p:nvPr>
            <p:ph type="body" idx="1"/>
          </p:nvPr>
        </p:nvSpPr>
        <p:spPr>
          <a:xfrm>
            <a:off x="457200" y="1481328"/>
            <a:ext cx="8229600" cy="4525963"/>
          </a:xfrm>
          <a:prstGeom prst="rect">
            <a:avLst/>
          </a:prstGeom>
          <a:noFill/>
          <a:ln>
            <a:noFill/>
          </a:ln>
        </p:spPr>
        <p:txBody>
          <a:bodyPr wrap="square" lIns="91425" tIns="91425" rIns="91425" bIns="91425" anchor="t" anchorCtr="0"/>
          <a:lstStyle>
            <a:lvl1pPr marL="365760" marR="0" lvl="0" indent="-147573" algn="l" rtl="0">
              <a:spcBef>
                <a:spcPts val="400"/>
              </a:spcBef>
              <a:spcAft>
                <a:spcPts val="0"/>
              </a:spcAft>
              <a:buClr>
                <a:schemeClr val="accent1"/>
              </a:buClr>
              <a:buSzPct val="68000"/>
              <a:buFont typeface="Noto Sans Symbols"/>
              <a:buChar char="▶"/>
              <a:defRPr sz="2700" b="0" i="0" u="none" strike="noStrike" cap="none">
                <a:solidFill>
                  <a:schemeClr val="dk1"/>
                </a:solidFill>
                <a:latin typeface="Rambla"/>
                <a:ea typeface="Rambla"/>
                <a:cs typeface="Rambla"/>
                <a:sym typeface="Rambla"/>
              </a:defRPr>
            </a:lvl1pPr>
            <a:lvl2pPr marL="621792" marR="0" lvl="1" indent="-94741" algn="l" rtl="0">
              <a:spcBef>
                <a:spcPts val="324"/>
              </a:spcBef>
              <a:buClr>
                <a:schemeClr val="accent1"/>
              </a:buClr>
              <a:buSzPct val="100000"/>
              <a:buFont typeface="Verdana"/>
              <a:buChar char="◦"/>
              <a:defRPr sz="2300" b="0" i="0" u="none" strike="noStrike" cap="none">
                <a:solidFill>
                  <a:schemeClr val="dk1"/>
                </a:solidFill>
                <a:latin typeface="Rambla"/>
                <a:ea typeface="Rambla"/>
                <a:cs typeface="Rambla"/>
                <a:sym typeface="Rambla"/>
              </a:defRPr>
            </a:lvl2pPr>
            <a:lvl3pPr marL="859536" marR="0" lvl="2" indent="-103886" algn="l" rtl="0">
              <a:spcBef>
                <a:spcPts val="350"/>
              </a:spcBef>
              <a:buClr>
                <a:schemeClr val="accent2"/>
              </a:buClr>
              <a:buSzPct val="100000"/>
              <a:buFont typeface="Noto Sans Symbols"/>
              <a:buChar char="⚫"/>
              <a:defRPr sz="2100" b="0" i="0" u="none" strike="noStrike" cap="none">
                <a:solidFill>
                  <a:schemeClr val="dk1"/>
                </a:solidFill>
                <a:latin typeface="Rambla"/>
                <a:ea typeface="Rambla"/>
                <a:cs typeface="Rambla"/>
                <a:sym typeface="Rambla"/>
              </a:defRPr>
            </a:lvl3pPr>
            <a:lvl4pPr marL="1143000" marR="0" lvl="3" indent="-107950" algn="l" rtl="0">
              <a:spcBef>
                <a:spcPts val="350"/>
              </a:spcBef>
              <a:buClr>
                <a:schemeClr val="accent2"/>
              </a:buClr>
              <a:buSzPct val="100000"/>
              <a:buFont typeface="Noto Sans Symbols"/>
              <a:buChar char="⚫"/>
              <a:defRPr sz="1900" b="0" i="0" u="none" strike="noStrike" cap="none">
                <a:solidFill>
                  <a:schemeClr val="dk1"/>
                </a:solidFill>
                <a:latin typeface="Rambla"/>
                <a:ea typeface="Rambla"/>
                <a:cs typeface="Rambla"/>
                <a:sym typeface="Rambla"/>
              </a:defRPr>
            </a:lvl4pPr>
            <a:lvl5pPr marL="1371600" marR="0" lvl="4" indent="-114300" algn="l" rtl="0">
              <a:spcBef>
                <a:spcPts val="350"/>
              </a:spcBef>
              <a:buClr>
                <a:schemeClr val="accent2"/>
              </a:buClr>
              <a:buSzPct val="100000"/>
              <a:buFont typeface="Noto Sans Symbols"/>
              <a:buChar char="⚫"/>
              <a:defRPr sz="1800" b="0" i="0" u="none" strike="noStrike" cap="none">
                <a:solidFill>
                  <a:schemeClr val="dk1"/>
                </a:solidFill>
                <a:latin typeface="Rambla"/>
                <a:ea typeface="Rambla"/>
                <a:cs typeface="Rambla"/>
                <a:sym typeface="Rambla"/>
              </a:defRPr>
            </a:lvl5pPr>
            <a:lvl6pPr marL="1600200" marR="0" lvl="5" indent="-114300" algn="l" rtl="0">
              <a:spcBef>
                <a:spcPts val="350"/>
              </a:spcBef>
              <a:buClr>
                <a:schemeClr val="accent3"/>
              </a:buClr>
              <a:buSzPct val="100000"/>
              <a:buFont typeface="Noto Sans Symbols"/>
              <a:buChar char="◾"/>
              <a:defRPr sz="1800" b="0" i="0" u="none" strike="noStrike" cap="none">
                <a:solidFill>
                  <a:schemeClr val="dk1"/>
                </a:solidFill>
                <a:latin typeface="Rambla"/>
                <a:ea typeface="Rambla"/>
                <a:cs typeface="Rambla"/>
                <a:sym typeface="Rambla"/>
              </a:defRPr>
            </a:lvl6pPr>
            <a:lvl7pPr marL="1828800" marR="0" lvl="6"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7pPr>
            <a:lvl8pPr marL="2057400" marR="0" lvl="7"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8pPr>
            <a:lvl9pPr marL="2286000" marR="0" lvl="8"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9pPr>
          </a:lstStyle>
          <a:p>
            <a:endParaRPr/>
          </a:p>
        </p:txBody>
      </p:sp>
      <p:sp>
        <p:nvSpPr>
          <p:cNvPr id="29" name="Shape 29"/>
          <p:cNvSpPr txBox="1">
            <a:spLocks noGrp="1"/>
          </p:cNvSpPr>
          <p:nvPr>
            <p:ph type="dt" idx="10"/>
          </p:nvPr>
        </p:nvSpPr>
        <p:spPr>
          <a:xfrm>
            <a:off x="6727032" y="6407944"/>
            <a:ext cx="1920240" cy="365760"/>
          </a:xfrm>
          <a:prstGeom prst="rect">
            <a:avLst/>
          </a:prstGeom>
          <a:noFill/>
          <a:ln>
            <a:noFill/>
          </a:ln>
        </p:spPr>
        <p:txBody>
          <a:bodyPr wrap="square" lIns="91425" tIns="91425" rIns="91425" bIns="91425" anchor="b" anchorCtr="0"/>
          <a:lstStyle>
            <a:lvl1pPr marL="0" marR="0" lvl="0" indent="0" algn="l" rtl="0">
              <a:spcBef>
                <a:spcPts val="0"/>
              </a:spcBef>
              <a:buNone/>
              <a:defRPr sz="1000">
                <a:solidFill>
                  <a:schemeClr val="dk1"/>
                </a:solidFill>
                <a:latin typeface="Rambla"/>
                <a:ea typeface="Rambla"/>
                <a:cs typeface="Rambla"/>
                <a:sym typeface="Rambla"/>
              </a:defRPr>
            </a:lvl1pPr>
            <a:lvl2pPr marL="457200" marR="0" lvl="1" indent="0" algn="l" rtl="0">
              <a:spcBef>
                <a:spcPts val="0"/>
              </a:spcBef>
              <a:buNone/>
              <a:defRPr sz="1800" b="0" i="0" u="none" strike="noStrike" cap="none">
                <a:solidFill>
                  <a:schemeClr val="dk1"/>
                </a:solidFill>
                <a:latin typeface="Rambla"/>
                <a:ea typeface="Rambla"/>
                <a:cs typeface="Rambla"/>
                <a:sym typeface="Rambla"/>
              </a:defRPr>
            </a:lvl2pPr>
            <a:lvl3pPr marL="914400" marR="0" lvl="2" indent="0" algn="l" rtl="0">
              <a:spcBef>
                <a:spcPts val="0"/>
              </a:spcBef>
              <a:buNone/>
              <a:defRPr sz="1800" b="0" i="0" u="none" strike="noStrike" cap="none">
                <a:solidFill>
                  <a:schemeClr val="dk1"/>
                </a:solidFill>
                <a:latin typeface="Rambla"/>
                <a:ea typeface="Rambla"/>
                <a:cs typeface="Rambla"/>
                <a:sym typeface="Rambla"/>
              </a:defRPr>
            </a:lvl3pPr>
            <a:lvl4pPr marL="1371600" marR="0" lvl="3" indent="0" algn="l" rtl="0">
              <a:spcBef>
                <a:spcPts val="0"/>
              </a:spcBef>
              <a:buNone/>
              <a:defRPr sz="1800" b="0" i="0" u="none" strike="noStrike" cap="none">
                <a:solidFill>
                  <a:schemeClr val="dk1"/>
                </a:solidFill>
                <a:latin typeface="Rambla"/>
                <a:ea typeface="Rambla"/>
                <a:cs typeface="Rambla"/>
                <a:sym typeface="Rambla"/>
              </a:defRPr>
            </a:lvl4pPr>
            <a:lvl5pPr marL="1828800" marR="0" lvl="4" indent="0" algn="l" rtl="0">
              <a:spcBef>
                <a:spcPts val="0"/>
              </a:spcBef>
              <a:buNone/>
              <a:defRPr sz="1800" b="0" i="0" u="none" strike="noStrike" cap="none">
                <a:solidFill>
                  <a:schemeClr val="dk1"/>
                </a:solidFill>
                <a:latin typeface="Rambla"/>
                <a:ea typeface="Rambla"/>
                <a:cs typeface="Rambla"/>
                <a:sym typeface="Rambla"/>
              </a:defRPr>
            </a:lvl5pPr>
            <a:lvl6pPr marL="2286000" marR="0" lvl="5" indent="0" algn="l" rtl="0">
              <a:spcBef>
                <a:spcPts val="0"/>
              </a:spcBef>
              <a:buNone/>
              <a:defRPr sz="1800" b="0" i="0" u="none" strike="noStrike" cap="none">
                <a:solidFill>
                  <a:schemeClr val="dk1"/>
                </a:solidFill>
                <a:latin typeface="Rambla"/>
                <a:ea typeface="Rambla"/>
                <a:cs typeface="Rambla"/>
                <a:sym typeface="Rambla"/>
              </a:defRPr>
            </a:lvl6pPr>
            <a:lvl7pPr marL="2743200" marR="0" lvl="6" indent="0" algn="l" rtl="0">
              <a:spcBef>
                <a:spcPts val="0"/>
              </a:spcBef>
              <a:buNone/>
              <a:defRPr sz="1800" b="0" i="0" u="none" strike="noStrike" cap="none">
                <a:solidFill>
                  <a:schemeClr val="dk1"/>
                </a:solidFill>
                <a:latin typeface="Rambla"/>
                <a:ea typeface="Rambla"/>
                <a:cs typeface="Rambla"/>
                <a:sym typeface="Rambla"/>
              </a:defRPr>
            </a:lvl7pPr>
            <a:lvl8pPr marL="3200400" marR="0" lvl="7" indent="0" algn="l" rtl="0">
              <a:spcBef>
                <a:spcPts val="0"/>
              </a:spcBef>
              <a:buNone/>
              <a:defRPr sz="1800" b="0" i="0" u="none" strike="noStrike" cap="none">
                <a:solidFill>
                  <a:schemeClr val="dk1"/>
                </a:solidFill>
                <a:latin typeface="Rambla"/>
                <a:ea typeface="Rambla"/>
                <a:cs typeface="Rambla"/>
                <a:sym typeface="Rambla"/>
              </a:defRPr>
            </a:lvl8pPr>
            <a:lvl9pPr marL="3657600" marR="0" lvl="8" indent="0" algn="l" rtl="0">
              <a:spcBef>
                <a:spcPts val="0"/>
              </a:spcBef>
              <a:buNone/>
              <a:defRPr sz="1800" b="0" i="0" u="none" strike="noStrike" cap="none">
                <a:solidFill>
                  <a:schemeClr val="dk1"/>
                </a:solidFill>
                <a:latin typeface="Rambla"/>
                <a:ea typeface="Rambla"/>
                <a:cs typeface="Rambla"/>
                <a:sym typeface="Rambla"/>
              </a:defRPr>
            </a:lvl9pPr>
          </a:lstStyle>
          <a:p>
            <a:endParaRPr/>
          </a:p>
        </p:txBody>
      </p:sp>
      <p:sp>
        <p:nvSpPr>
          <p:cNvPr id="30" name="Shape 30"/>
          <p:cNvSpPr txBox="1">
            <a:spLocks noGrp="1"/>
          </p:cNvSpPr>
          <p:nvPr>
            <p:ph type="ftr" idx="11"/>
          </p:nvPr>
        </p:nvSpPr>
        <p:spPr>
          <a:xfrm>
            <a:off x="4380072" y="6407944"/>
            <a:ext cx="2350681" cy="365125"/>
          </a:xfrm>
          <a:prstGeom prst="rect">
            <a:avLst/>
          </a:prstGeom>
          <a:noFill/>
          <a:ln>
            <a:noFill/>
          </a:ln>
        </p:spPr>
        <p:txBody>
          <a:bodyPr wrap="square" lIns="91425" tIns="91425" rIns="91425" bIns="91425" anchor="b" anchorCtr="0"/>
          <a:lstStyle>
            <a:lvl1pPr marL="0" marR="0" lvl="0" indent="0" algn="r" rtl="0">
              <a:spcBef>
                <a:spcPts val="0"/>
              </a:spcBef>
              <a:buNone/>
              <a:defRPr sz="1000">
                <a:solidFill>
                  <a:schemeClr val="dk1"/>
                </a:solidFill>
                <a:latin typeface="Rambla"/>
                <a:ea typeface="Rambla"/>
                <a:cs typeface="Rambla"/>
                <a:sym typeface="Rambla"/>
              </a:defRPr>
            </a:lvl1pPr>
            <a:lvl2pPr marL="457200" marR="0" lvl="1" indent="0" algn="l" rtl="0">
              <a:spcBef>
                <a:spcPts val="0"/>
              </a:spcBef>
              <a:buNone/>
              <a:defRPr sz="1800" b="0" i="0" u="none" strike="noStrike" cap="none">
                <a:solidFill>
                  <a:schemeClr val="dk1"/>
                </a:solidFill>
                <a:latin typeface="Rambla"/>
                <a:ea typeface="Rambla"/>
                <a:cs typeface="Rambla"/>
                <a:sym typeface="Rambla"/>
              </a:defRPr>
            </a:lvl2pPr>
            <a:lvl3pPr marL="914400" marR="0" lvl="2" indent="0" algn="l" rtl="0">
              <a:spcBef>
                <a:spcPts val="0"/>
              </a:spcBef>
              <a:buNone/>
              <a:defRPr sz="1800" b="0" i="0" u="none" strike="noStrike" cap="none">
                <a:solidFill>
                  <a:schemeClr val="dk1"/>
                </a:solidFill>
                <a:latin typeface="Rambla"/>
                <a:ea typeface="Rambla"/>
                <a:cs typeface="Rambla"/>
                <a:sym typeface="Rambla"/>
              </a:defRPr>
            </a:lvl3pPr>
            <a:lvl4pPr marL="1371600" marR="0" lvl="3" indent="0" algn="l" rtl="0">
              <a:spcBef>
                <a:spcPts val="0"/>
              </a:spcBef>
              <a:buNone/>
              <a:defRPr sz="1800" b="0" i="0" u="none" strike="noStrike" cap="none">
                <a:solidFill>
                  <a:schemeClr val="dk1"/>
                </a:solidFill>
                <a:latin typeface="Rambla"/>
                <a:ea typeface="Rambla"/>
                <a:cs typeface="Rambla"/>
                <a:sym typeface="Rambla"/>
              </a:defRPr>
            </a:lvl4pPr>
            <a:lvl5pPr marL="1828800" marR="0" lvl="4" indent="0" algn="l" rtl="0">
              <a:spcBef>
                <a:spcPts val="0"/>
              </a:spcBef>
              <a:buNone/>
              <a:defRPr sz="1800" b="0" i="0" u="none" strike="noStrike" cap="none">
                <a:solidFill>
                  <a:schemeClr val="dk1"/>
                </a:solidFill>
                <a:latin typeface="Rambla"/>
                <a:ea typeface="Rambla"/>
                <a:cs typeface="Rambla"/>
                <a:sym typeface="Rambla"/>
              </a:defRPr>
            </a:lvl5pPr>
            <a:lvl6pPr marL="2286000" marR="0" lvl="5" indent="0" algn="l" rtl="0">
              <a:spcBef>
                <a:spcPts val="0"/>
              </a:spcBef>
              <a:buNone/>
              <a:defRPr sz="1800" b="0" i="0" u="none" strike="noStrike" cap="none">
                <a:solidFill>
                  <a:schemeClr val="dk1"/>
                </a:solidFill>
                <a:latin typeface="Rambla"/>
                <a:ea typeface="Rambla"/>
                <a:cs typeface="Rambla"/>
                <a:sym typeface="Rambla"/>
              </a:defRPr>
            </a:lvl6pPr>
            <a:lvl7pPr marL="2743200" marR="0" lvl="6" indent="0" algn="l" rtl="0">
              <a:spcBef>
                <a:spcPts val="0"/>
              </a:spcBef>
              <a:buNone/>
              <a:defRPr sz="1800" b="0" i="0" u="none" strike="noStrike" cap="none">
                <a:solidFill>
                  <a:schemeClr val="dk1"/>
                </a:solidFill>
                <a:latin typeface="Rambla"/>
                <a:ea typeface="Rambla"/>
                <a:cs typeface="Rambla"/>
                <a:sym typeface="Rambla"/>
              </a:defRPr>
            </a:lvl7pPr>
            <a:lvl8pPr marL="3200400" marR="0" lvl="7" indent="0" algn="l" rtl="0">
              <a:spcBef>
                <a:spcPts val="0"/>
              </a:spcBef>
              <a:buNone/>
              <a:defRPr sz="1800" b="0" i="0" u="none" strike="noStrike" cap="none">
                <a:solidFill>
                  <a:schemeClr val="dk1"/>
                </a:solidFill>
                <a:latin typeface="Rambla"/>
                <a:ea typeface="Rambla"/>
                <a:cs typeface="Rambla"/>
                <a:sym typeface="Rambla"/>
              </a:defRPr>
            </a:lvl8pPr>
            <a:lvl9pPr marL="3657600" marR="0" lvl="8" indent="0" algn="l" rtl="0">
              <a:spcBef>
                <a:spcPts val="0"/>
              </a:spcBef>
              <a:buNone/>
              <a:defRPr sz="1800" b="0" i="0" u="none" strike="noStrike" cap="none">
                <a:solidFill>
                  <a:schemeClr val="dk1"/>
                </a:solidFill>
                <a:latin typeface="Rambla"/>
                <a:ea typeface="Rambla"/>
                <a:cs typeface="Rambla"/>
                <a:sym typeface="Rambla"/>
              </a:defRPr>
            </a:lvl9pPr>
          </a:lstStyle>
          <a:p>
            <a:endParaRPr/>
          </a:p>
        </p:txBody>
      </p:sp>
      <p:sp>
        <p:nvSpPr>
          <p:cNvPr id="31" name="Shape 31"/>
          <p:cNvSpPr txBox="1">
            <a:spLocks noGrp="1"/>
          </p:cNvSpPr>
          <p:nvPr>
            <p:ph type="sldNum" idx="12"/>
          </p:nvPr>
        </p:nvSpPr>
        <p:spPr>
          <a:xfrm>
            <a:off x="8647272" y="6407944"/>
            <a:ext cx="365760" cy="365125"/>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000" b="0">
                <a:solidFill>
                  <a:schemeClr val="dk1"/>
                </a:solidFill>
                <a:latin typeface="Rambla"/>
                <a:ea typeface="Rambla"/>
                <a:cs typeface="Rambla"/>
                <a:sym typeface="Rambla"/>
              </a:rPr>
              <a:t>‹#›</a:t>
            </a:fld>
            <a:endParaRPr lang="en-US" sz="1000" b="0">
              <a:solidFill>
                <a:schemeClr val="dk1"/>
              </a:solidFill>
              <a:latin typeface="Rambla"/>
              <a:ea typeface="Rambla"/>
              <a:cs typeface="Rambla"/>
              <a:sym typeface="Rambla"/>
            </a:endParaRPr>
          </a:p>
        </p:txBody>
      </p:sp>
      <p:sp>
        <p:nvSpPr>
          <p:cNvPr id="32" name="Shape 32"/>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marL="0" marR="0" lvl="0" indent="0" algn="l" rtl="0">
              <a:spcBef>
                <a:spcPts val="0"/>
              </a:spcBef>
              <a:buClr>
                <a:schemeClr val="dk2"/>
              </a:buClr>
              <a:buFont typeface="Rambla"/>
              <a:buNone/>
              <a:defRPr sz="4100" b="1" i="0" u="none" strike="noStrike" cap="none">
                <a:solidFill>
                  <a:schemeClr val="dk2"/>
                </a:solidFill>
                <a:latin typeface="Rambla"/>
                <a:ea typeface="Rambla"/>
                <a:cs typeface="Rambla"/>
                <a:sym typeface="Rambl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bg>
      <p:bgPr>
        <a:gradFill>
          <a:gsLst>
            <a:gs pos="0">
              <a:srgbClr val="B1B1B1"/>
            </a:gs>
            <a:gs pos="40000">
              <a:srgbClr val="9E9E9E"/>
            </a:gs>
            <a:gs pos="100000">
              <a:schemeClr val="dk1"/>
            </a:gs>
          </a:gsLst>
          <a:path path="circle">
            <a:fillToRect l="100000" b="100000"/>
          </a:path>
          <a:tileRect t="-100000" r="-100000"/>
        </a:gra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722376" y="1059712"/>
            <a:ext cx="7772400" cy="1828800"/>
          </a:xfrm>
          <a:prstGeom prst="rect">
            <a:avLst/>
          </a:prstGeom>
          <a:noFill/>
          <a:ln>
            <a:noFill/>
          </a:ln>
        </p:spPr>
        <p:txBody>
          <a:bodyPr wrap="square" lIns="91425" tIns="91425" rIns="91425" bIns="91425" anchor="b" anchorCtr="0"/>
          <a:lstStyle>
            <a:lvl1pPr marL="0" marR="0" lvl="0" indent="0" algn="r" rtl="0">
              <a:spcBef>
                <a:spcPts val="0"/>
              </a:spcBef>
              <a:buClr>
                <a:schemeClr val="lt2"/>
              </a:buClr>
              <a:buFont typeface="Rambla"/>
              <a:buNone/>
              <a:defRPr sz="4800" b="1" i="0" u="none" strike="noStrike" cap="none">
                <a:solidFill>
                  <a:schemeClr val="lt2"/>
                </a:solidFill>
                <a:latin typeface="Rambla"/>
                <a:ea typeface="Rambla"/>
                <a:cs typeface="Rambla"/>
                <a:sym typeface="Rambl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5" name="Shape 35"/>
          <p:cNvSpPr txBox="1">
            <a:spLocks noGrp="1"/>
          </p:cNvSpPr>
          <p:nvPr>
            <p:ph type="body" idx="1"/>
          </p:nvPr>
        </p:nvSpPr>
        <p:spPr>
          <a:xfrm>
            <a:off x="3922713" y="2931712"/>
            <a:ext cx="4572000" cy="1454888"/>
          </a:xfrm>
          <a:prstGeom prst="rect">
            <a:avLst/>
          </a:prstGeom>
          <a:noFill/>
          <a:ln>
            <a:noFill/>
          </a:ln>
        </p:spPr>
        <p:txBody>
          <a:bodyPr wrap="square" lIns="91425" tIns="91425" rIns="91425" bIns="91425" anchor="t" anchorCtr="0"/>
          <a:lstStyle>
            <a:lvl1pPr marL="0" marR="0" lvl="0" indent="0" algn="l" rtl="0">
              <a:spcBef>
                <a:spcPts val="400"/>
              </a:spcBef>
              <a:spcAft>
                <a:spcPts val="0"/>
              </a:spcAft>
              <a:buClr>
                <a:schemeClr val="accent1"/>
              </a:buClr>
              <a:buFont typeface="Noto Sans Symbols"/>
              <a:buNone/>
              <a:defRPr sz="2300" b="0" i="0" u="none" strike="noStrike" cap="none">
                <a:solidFill>
                  <a:schemeClr val="lt1"/>
                </a:solidFill>
                <a:latin typeface="Rambla"/>
                <a:ea typeface="Rambla"/>
                <a:cs typeface="Rambla"/>
                <a:sym typeface="Rambla"/>
              </a:defRPr>
            </a:lvl1pPr>
            <a:lvl2pPr marL="621792" marR="0" lvl="1" indent="-240791" algn="l" rtl="0">
              <a:spcBef>
                <a:spcPts val="324"/>
              </a:spcBef>
              <a:buClr>
                <a:schemeClr val="accent1"/>
              </a:buClr>
              <a:buFont typeface="Verdana"/>
              <a:buNone/>
              <a:defRPr sz="1800" b="0" i="0" u="none" strike="noStrike" cap="none">
                <a:solidFill>
                  <a:schemeClr val="lt1"/>
                </a:solidFill>
                <a:latin typeface="Rambla"/>
                <a:ea typeface="Rambla"/>
                <a:cs typeface="Rambla"/>
                <a:sym typeface="Rambla"/>
              </a:defRPr>
            </a:lvl2pPr>
            <a:lvl3pPr marL="859536" marR="0" lvl="2" indent="-237236" algn="l" rtl="0">
              <a:spcBef>
                <a:spcPts val="350"/>
              </a:spcBef>
              <a:buClr>
                <a:schemeClr val="accent2"/>
              </a:buClr>
              <a:buFont typeface="Noto Sans Symbols"/>
              <a:buNone/>
              <a:defRPr sz="1600" b="0" i="0" u="none" strike="noStrike" cap="none">
                <a:solidFill>
                  <a:schemeClr val="lt1"/>
                </a:solidFill>
                <a:latin typeface="Rambla"/>
                <a:ea typeface="Rambla"/>
                <a:cs typeface="Rambla"/>
                <a:sym typeface="Rambla"/>
              </a:defRPr>
            </a:lvl3pPr>
            <a:lvl4pPr marL="1143000" marR="0" lvl="3" indent="-228600" algn="l" rtl="0">
              <a:spcBef>
                <a:spcPts val="350"/>
              </a:spcBef>
              <a:buClr>
                <a:schemeClr val="accent2"/>
              </a:buClr>
              <a:buFont typeface="Noto Sans Symbols"/>
              <a:buNone/>
              <a:defRPr sz="1400" b="0" i="0" u="none" strike="noStrike" cap="none">
                <a:solidFill>
                  <a:schemeClr val="lt1"/>
                </a:solidFill>
                <a:latin typeface="Rambla"/>
                <a:ea typeface="Rambla"/>
                <a:cs typeface="Rambla"/>
                <a:sym typeface="Rambla"/>
              </a:defRPr>
            </a:lvl4pPr>
            <a:lvl5pPr marL="1371600" marR="0" lvl="4" indent="-228600" algn="l" rtl="0">
              <a:spcBef>
                <a:spcPts val="350"/>
              </a:spcBef>
              <a:buClr>
                <a:schemeClr val="accent2"/>
              </a:buClr>
              <a:buFont typeface="Noto Sans Symbols"/>
              <a:buNone/>
              <a:defRPr sz="1400" b="0" i="0" u="none" strike="noStrike" cap="none">
                <a:solidFill>
                  <a:schemeClr val="lt1"/>
                </a:solidFill>
                <a:latin typeface="Rambla"/>
                <a:ea typeface="Rambla"/>
                <a:cs typeface="Rambla"/>
                <a:sym typeface="Rambla"/>
              </a:defRPr>
            </a:lvl5pPr>
            <a:lvl6pPr marL="1600200" marR="0" lvl="5" indent="-114300" algn="l" rtl="0">
              <a:spcBef>
                <a:spcPts val="350"/>
              </a:spcBef>
              <a:buClr>
                <a:schemeClr val="accent3"/>
              </a:buClr>
              <a:buSzPct val="100000"/>
              <a:buFont typeface="Noto Sans Symbols"/>
              <a:buChar char="◾"/>
              <a:defRPr sz="1800" b="0" i="0" u="none" strike="noStrike" cap="none">
                <a:solidFill>
                  <a:schemeClr val="lt1"/>
                </a:solidFill>
                <a:latin typeface="Rambla"/>
                <a:ea typeface="Rambla"/>
                <a:cs typeface="Rambla"/>
                <a:sym typeface="Rambla"/>
              </a:defRPr>
            </a:lvl6pPr>
            <a:lvl7pPr marL="1828800" marR="0" lvl="6" indent="-127000" algn="l" rtl="0">
              <a:spcBef>
                <a:spcPts val="350"/>
              </a:spcBef>
              <a:buClr>
                <a:schemeClr val="accent3"/>
              </a:buClr>
              <a:buSzPct val="100000"/>
              <a:buFont typeface="Noto Sans Symbols"/>
              <a:buChar char="◾"/>
              <a:defRPr sz="1600" b="0" i="0" u="none" strike="noStrike" cap="none">
                <a:solidFill>
                  <a:schemeClr val="lt1"/>
                </a:solidFill>
                <a:latin typeface="Rambla"/>
                <a:ea typeface="Rambla"/>
                <a:cs typeface="Rambla"/>
                <a:sym typeface="Rambla"/>
              </a:defRPr>
            </a:lvl7pPr>
            <a:lvl8pPr marL="2057400" marR="0" lvl="7" indent="-127000" algn="l" rtl="0">
              <a:spcBef>
                <a:spcPts val="350"/>
              </a:spcBef>
              <a:buClr>
                <a:schemeClr val="accent3"/>
              </a:buClr>
              <a:buSzPct val="100000"/>
              <a:buFont typeface="Noto Sans Symbols"/>
              <a:buChar char="◾"/>
              <a:defRPr sz="1600" b="0" i="0" u="none" strike="noStrike" cap="none">
                <a:solidFill>
                  <a:schemeClr val="lt1"/>
                </a:solidFill>
                <a:latin typeface="Rambla"/>
                <a:ea typeface="Rambla"/>
                <a:cs typeface="Rambla"/>
                <a:sym typeface="Rambla"/>
              </a:defRPr>
            </a:lvl8pPr>
            <a:lvl9pPr marL="2286000" marR="0" lvl="8" indent="-127000" algn="l" rtl="0">
              <a:spcBef>
                <a:spcPts val="350"/>
              </a:spcBef>
              <a:buClr>
                <a:schemeClr val="accent3"/>
              </a:buClr>
              <a:buSzPct val="100000"/>
              <a:buFont typeface="Noto Sans Symbols"/>
              <a:buChar char="◾"/>
              <a:defRPr sz="1600" b="0" i="0" u="none" strike="noStrike" cap="none">
                <a:solidFill>
                  <a:schemeClr val="lt1"/>
                </a:solidFill>
                <a:latin typeface="Rambla"/>
                <a:ea typeface="Rambla"/>
                <a:cs typeface="Rambla"/>
                <a:sym typeface="Rambla"/>
              </a:defRPr>
            </a:lvl9pPr>
          </a:lstStyle>
          <a:p>
            <a:endParaRPr/>
          </a:p>
        </p:txBody>
      </p:sp>
      <p:sp>
        <p:nvSpPr>
          <p:cNvPr id="36" name="Shape 36"/>
          <p:cNvSpPr txBox="1">
            <a:spLocks noGrp="1"/>
          </p:cNvSpPr>
          <p:nvPr>
            <p:ph type="dt" idx="10"/>
          </p:nvPr>
        </p:nvSpPr>
        <p:spPr>
          <a:xfrm>
            <a:off x="6727032" y="6407944"/>
            <a:ext cx="1920240" cy="365760"/>
          </a:xfrm>
          <a:prstGeom prst="rect">
            <a:avLst/>
          </a:prstGeom>
          <a:noFill/>
          <a:ln>
            <a:noFill/>
          </a:ln>
        </p:spPr>
        <p:txBody>
          <a:bodyPr wrap="square" lIns="91425" tIns="91425" rIns="91425" bIns="91425" anchor="b" anchorCtr="0"/>
          <a:lstStyle>
            <a:lvl1pPr marL="0" marR="0" lvl="0" indent="0" algn="l" rtl="0">
              <a:spcBef>
                <a:spcPts val="0"/>
              </a:spcBef>
              <a:buNone/>
              <a:defRPr sz="1000">
                <a:solidFill>
                  <a:schemeClr val="lt1"/>
                </a:solidFill>
                <a:latin typeface="Rambla"/>
                <a:ea typeface="Rambla"/>
                <a:cs typeface="Rambla"/>
                <a:sym typeface="Rambla"/>
              </a:defRPr>
            </a:lvl1pPr>
            <a:lvl2pPr marL="457200" marR="0" lvl="1" indent="0" algn="l" rtl="0">
              <a:spcBef>
                <a:spcPts val="0"/>
              </a:spcBef>
              <a:buNone/>
              <a:defRPr sz="1800" b="0" i="0" u="none" strike="noStrike" cap="none">
                <a:solidFill>
                  <a:schemeClr val="lt1"/>
                </a:solidFill>
                <a:latin typeface="Rambla"/>
                <a:ea typeface="Rambla"/>
                <a:cs typeface="Rambla"/>
                <a:sym typeface="Rambla"/>
              </a:defRPr>
            </a:lvl2pPr>
            <a:lvl3pPr marL="914400" marR="0" lvl="2" indent="0" algn="l" rtl="0">
              <a:spcBef>
                <a:spcPts val="0"/>
              </a:spcBef>
              <a:buNone/>
              <a:defRPr sz="1800" b="0" i="0" u="none" strike="noStrike" cap="none">
                <a:solidFill>
                  <a:schemeClr val="lt1"/>
                </a:solidFill>
                <a:latin typeface="Rambla"/>
                <a:ea typeface="Rambla"/>
                <a:cs typeface="Rambla"/>
                <a:sym typeface="Rambla"/>
              </a:defRPr>
            </a:lvl3pPr>
            <a:lvl4pPr marL="1371600" marR="0" lvl="3" indent="0" algn="l" rtl="0">
              <a:spcBef>
                <a:spcPts val="0"/>
              </a:spcBef>
              <a:buNone/>
              <a:defRPr sz="1800" b="0" i="0" u="none" strike="noStrike" cap="none">
                <a:solidFill>
                  <a:schemeClr val="lt1"/>
                </a:solidFill>
                <a:latin typeface="Rambla"/>
                <a:ea typeface="Rambla"/>
                <a:cs typeface="Rambla"/>
                <a:sym typeface="Rambla"/>
              </a:defRPr>
            </a:lvl4pPr>
            <a:lvl5pPr marL="1828800" marR="0" lvl="4" indent="0" algn="l" rtl="0">
              <a:spcBef>
                <a:spcPts val="0"/>
              </a:spcBef>
              <a:buNone/>
              <a:defRPr sz="1800" b="0" i="0" u="none" strike="noStrike" cap="none">
                <a:solidFill>
                  <a:schemeClr val="lt1"/>
                </a:solidFill>
                <a:latin typeface="Rambla"/>
                <a:ea typeface="Rambla"/>
                <a:cs typeface="Rambla"/>
                <a:sym typeface="Rambla"/>
              </a:defRPr>
            </a:lvl5pPr>
            <a:lvl6pPr marL="2286000" marR="0" lvl="5" indent="0" algn="l" rtl="0">
              <a:spcBef>
                <a:spcPts val="0"/>
              </a:spcBef>
              <a:buNone/>
              <a:defRPr sz="1800" b="0" i="0" u="none" strike="noStrike" cap="none">
                <a:solidFill>
                  <a:schemeClr val="lt1"/>
                </a:solidFill>
                <a:latin typeface="Rambla"/>
                <a:ea typeface="Rambla"/>
                <a:cs typeface="Rambla"/>
                <a:sym typeface="Rambla"/>
              </a:defRPr>
            </a:lvl6pPr>
            <a:lvl7pPr marL="2743200" marR="0" lvl="6" indent="0" algn="l" rtl="0">
              <a:spcBef>
                <a:spcPts val="0"/>
              </a:spcBef>
              <a:buNone/>
              <a:defRPr sz="1800" b="0" i="0" u="none" strike="noStrike" cap="none">
                <a:solidFill>
                  <a:schemeClr val="lt1"/>
                </a:solidFill>
                <a:latin typeface="Rambla"/>
                <a:ea typeface="Rambla"/>
                <a:cs typeface="Rambla"/>
                <a:sym typeface="Rambla"/>
              </a:defRPr>
            </a:lvl7pPr>
            <a:lvl8pPr marL="3200400" marR="0" lvl="7" indent="0" algn="l" rtl="0">
              <a:spcBef>
                <a:spcPts val="0"/>
              </a:spcBef>
              <a:buNone/>
              <a:defRPr sz="1800" b="0" i="0" u="none" strike="noStrike" cap="none">
                <a:solidFill>
                  <a:schemeClr val="lt1"/>
                </a:solidFill>
                <a:latin typeface="Rambla"/>
                <a:ea typeface="Rambla"/>
                <a:cs typeface="Rambla"/>
                <a:sym typeface="Rambla"/>
              </a:defRPr>
            </a:lvl8pPr>
            <a:lvl9pPr marL="3657600" marR="0" lvl="8" indent="0" algn="l" rtl="0">
              <a:spcBef>
                <a:spcPts val="0"/>
              </a:spcBef>
              <a:buNone/>
              <a:defRPr sz="1800" b="0" i="0" u="none" strike="noStrike" cap="none">
                <a:solidFill>
                  <a:schemeClr val="lt1"/>
                </a:solidFill>
                <a:latin typeface="Rambla"/>
                <a:ea typeface="Rambla"/>
                <a:cs typeface="Rambla"/>
                <a:sym typeface="Rambla"/>
              </a:defRPr>
            </a:lvl9pPr>
          </a:lstStyle>
          <a:p>
            <a:endParaRPr/>
          </a:p>
        </p:txBody>
      </p:sp>
      <p:sp>
        <p:nvSpPr>
          <p:cNvPr id="37" name="Shape 37"/>
          <p:cNvSpPr txBox="1">
            <a:spLocks noGrp="1"/>
          </p:cNvSpPr>
          <p:nvPr>
            <p:ph type="ftr" idx="11"/>
          </p:nvPr>
        </p:nvSpPr>
        <p:spPr>
          <a:xfrm>
            <a:off x="4380072" y="6407944"/>
            <a:ext cx="2350681" cy="365125"/>
          </a:xfrm>
          <a:prstGeom prst="rect">
            <a:avLst/>
          </a:prstGeom>
          <a:noFill/>
          <a:ln>
            <a:noFill/>
          </a:ln>
        </p:spPr>
        <p:txBody>
          <a:bodyPr wrap="square" lIns="91425" tIns="91425" rIns="91425" bIns="91425" anchor="b" anchorCtr="0"/>
          <a:lstStyle>
            <a:lvl1pPr marL="0" marR="0" lvl="0" indent="0" algn="r" rtl="0">
              <a:spcBef>
                <a:spcPts val="0"/>
              </a:spcBef>
              <a:buNone/>
              <a:defRPr sz="1000">
                <a:solidFill>
                  <a:schemeClr val="lt1"/>
                </a:solidFill>
                <a:latin typeface="Rambla"/>
                <a:ea typeface="Rambla"/>
                <a:cs typeface="Rambla"/>
                <a:sym typeface="Rambla"/>
              </a:defRPr>
            </a:lvl1pPr>
            <a:lvl2pPr marL="457200" marR="0" lvl="1" indent="0" algn="l" rtl="0">
              <a:spcBef>
                <a:spcPts val="0"/>
              </a:spcBef>
              <a:buNone/>
              <a:defRPr sz="1800" b="0" i="0" u="none" strike="noStrike" cap="none">
                <a:solidFill>
                  <a:schemeClr val="lt1"/>
                </a:solidFill>
                <a:latin typeface="Rambla"/>
                <a:ea typeface="Rambla"/>
                <a:cs typeface="Rambla"/>
                <a:sym typeface="Rambla"/>
              </a:defRPr>
            </a:lvl2pPr>
            <a:lvl3pPr marL="914400" marR="0" lvl="2" indent="0" algn="l" rtl="0">
              <a:spcBef>
                <a:spcPts val="0"/>
              </a:spcBef>
              <a:buNone/>
              <a:defRPr sz="1800" b="0" i="0" u="none" strike="noStrike" cap="none">
                <a:solidFill>
                  <a:schemeClr val="lt1"/>
                </a:solidFill>
                <a:latin typeface="Rambla"/>
                <a:ea typeface="Rambla"/>
                <a:cs typeface="Rambla"/>
                <a:sym typeface="Rambla"/>
              </a:defRPr>
            </a:lvl3pPr>
            <a:lvl4pPr marL="1371600" marR="0" lvl="3" indent="0" algn="l" rtl="0">
              <a:spcBef>
                <a:spcPts val="0"/>
              </a:spcBef>
              <a:buNone/>
              <a:defRPr sz="1800" b="0" i="0" u="none" strike="noStrike" cap="none">
                <a:solidFill>
                  <a:schemeClr val="lt1"/>
                </a:solidFill>
                <a:latin typeface="Rambla"/>
                <a:ea typeface="Rambla"/>
                <a:cs typeface="Rambla"/>
                <a:sym typeface="Rambla"/>
              </a:defRPr>
            </a:lvl4pPr>
            <a:lvl5pPr marL="1828800" marR="0" lvl="4" indent="0" algn="l" rtl="0">
              <a:spcBef>
                <a:spcPts val="0"/>
              </a:spcBef>
              <a:buNone/>
              <a:defRPr sz="1800" b="0" i="0" u="none" strike="noStrike" cap="none">
                <a:solidFill>
                  <a:schemeClr val="lt1"/>
                </a:solidFill>
                <a:latin typeface="Rambla"/>
                <a:ea typeface="Rambla"/>
                <a:cs typeface="Rambla"/>
                <a:sym typeface="Rambla"/>
              </a:defRPr>
            </a:lvl5pPr>
            <a:lvl6pPr marL="2286000" marR="0" lvl="5" indent="0" algn="l" rtl="0">
              <a:spcBef>
                <a:spcPts val="0"/>
              </a:spcBef>
              <a:buNone/>
              <a:defRPr sz="1800" b="0" i="0" u="none" strike="noStrike" cap="none">
                <a:solidFill>
                  <a:schemeClr val="lt1"/>
                </a:solidFill>
                <a:latin typeface="Rambla"/>
                <a:ea typeface="Rambla"/>
                <a:cs typeface="Rambla"/>
                <a:sym typeface="Rambla"/>
              </a:defRPr>
            </a:lvl6pPr>
            <a:lvl7pPr marL="2743200" marR="0" lvl="6" indent="0" algn="l" rtl="0">
              <a:spcBef>
                <a:spcPts val="0"/>
              </a:spcBef>
              <a:buNone/>
              <a:defRPr sz="1800" b="0" i="0" u="none" strike="noStrike" cap="none">
                <a:solidFill>
                  <a:schemeClr val="lt1"/>
                </a:solidFill>
                <a:latin typeface="Rambla"/>
                <a:ea typeface="Rambla"/>
                <a:cs typeface="Rambla"/>
                <a:sym typeface="Rambla"/>
              </a:defRPr>
            </a:lvl7pPr>
            <a:lvl8pPr marL="3200400" marR="0" lvl="7" indent="0" algn="l" rtl="0">
              <a:spcBef>
                <a:spcPts val="0"/>
              </a:spcBef>
              <a:buNone/>
              <a:defRPr sz="1800" b="0" i="0" u="none" strike="noStrike" cap="none">
                <a:solidFill>
                  <a:schemeClr val="lt1"/>
                </a:solidFill>
                <a:latin typeface="Rambla"/>
                <a:ea typeface="Rambla"/>
                <a:cs typeface="Rambla"/>
                <a:sym typeface="Rambla"/>
              </a:defRPr>
            </a:lvl8pPr>
            <a:lvl9pPr marL="3657600" marR="0" lvl="8" indent="0" algn="l" rtl="0">
              <a:spcBef>
                <a:spcPts val="0"/>
              </a:spcBef>
              <a:buNone/>
              <a:defRPr sz="1800" b="0" i="0" u="none" strike="noStrike" cap="none">
                <a:solidFill>
                  <a:schemeClr val="lt1"/>
                </a:solidFill>
                <a:latin typeface="Rambla"/>
                <a:ea typeface="Rambla"/>
                <a:cs typeface="Rambla"/>
                <a:sym typeface="Rambla"/>
              </a:defRPr>
            </a:lvl9pPr>
          </a:lstStyle>
          <a:p>
            <a:endParaRPr/>
          </a:p>
        </p:txBody>
      </p:sp>
      <p:sp>
        <p:nvSpPr>
          <p:cNvPr id="38" name="Shape 38"/>
          <p:cNvSpPr txBox="1">
            <a:spLocks noGrp="1"/>
          </p:cNvSpPr>
          <p:nvPr>
            <p:ph type="sldNum" idx="12"/>
          </p:nvPr>
        </p:nvSpPr>
        <p:spPr>
          <a:xfrm>
            <a:off x="8647272" y="6407944"/>
            <a:ext cx="365760" cy="365125"/>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000" b="0">
                <a:solidFill>
                  <a:schemeClr val="lt1"/>
                </a:solidFill>
                <a:latin typeface="Rambla"/>
                <a:ea typeface="Rambla"/>
                <a:cs typeface="Rambla"/>
                <a:sym typeface="Rambla"/>
              </a:rPr>
              <a:t>‹#›</a:t>
            </a:fld>
            <a:endParaRPr lang="en-US" sz="1000" b="0">
              <a:solidFill>
                <a:schemeClr val="lt1"/>
              </a:solidFill>
              <a:latin typeface="Rambla"/>
              <a:ea typeface="Rambla"/>
              <a:cs typeface="Rambla"/>
              <a:sym typeface="Rambla"/>
            </a:endParaRPr>
          </a:p>
        </p:txBody>
      </p:sp>
      <p:sp>
        <p:nvSpPr>
          <p:cNvPr id="39" name="Shape 39"/>
          <p:cNvSpPr/>
          <p:nvPr/>
        </p:nvSpPr>
        <p:spPr>
          <a:xfrm>
            <a:off x="3636680" y="3005472"/>
            <a:ext cx="182880" cy="228600"/>
          </a:xfrm>
          <a:prstGeom prst="chevron">
            <a:avLst>
              <a:gd name="adj" fmla="val 50000"/>
            </a:avLst>
          </a:prstGeom>
          <a:gradFill>
            <a:gsLst>
              <a:gs pos="0">
                <a:srgbClr val="1488A5"/>
              </a:gs>
              <a:gs pos="72000">
                <a:srgbClr val="4DB7DA"/>
              </a:gs>
              <a:gs pos="100000">
                <a:srgbClr val="7CC2DD"/>
              </a:gs>
            </a:gsLst>
            <a:lin ang="16200000" scaled="0"/>
          </a:gradFill>
          <a:ln w="9525" cap="rnd" cmpd="sng">
            <a:solidFill>
              <a:srgbClr val="20768B"/>
            </a:solidFill>
            <a:prstDash val="solid"/>
            <a:round/>
            <a:headEnd type="none" w="med" len="med"/>
            <a:tailEnd type="none" w="med" len="med"/>
          </a:ln>
          <a:effectLst>
            <a:outerShdw blurRad="50800" dist="25400" dir="5400000">
              <a:srgbClr val="000000">
                <a:alpha val="45882"/>
              </a:srgbClr>
            </a:outerShdw>
          </a:effectLst>
        </p:spPr>
        <p:txBody>
          <a:bodyPr wrap="square" lIns="91425" tIns="45700" rIns="91425" bIns="45700" anchor="ctr" anchorCtr="0">
            <a:noAutofit/>
          </a:bodyPr>
          <a:lstStyle/>
          <a:p>
            <a:pPr marL="0" marR="0" lvl="0" indent="0" algn="l" rtl="0">
              <a:spcBef>
                <a:spcPts val="0"/>
              </a:spcBef>
              <a:buNone/>
            </a:pPr>
            <a:endParaRPr sz="1800">
              <a:solidFill>
                <a:schemeClr val="lt1"/>
              </a:solidFill>
              <a:latin typeface="Rambla"/>
              <a:ea typeface="Rambla"/>
              <a:cs typeface="Rambla"/>
              <a:sym typeface="Rambla"/>
            </a:endParaRPr>
          </a:p>
        </p:txBody>
      </p:sp>
      <p:sp>
        <p:nvSpPr>
          <p:cNvPr id="40" name="Shape 40"/>
          <p:cNvSpPr/>
          <p:nvPr/>
        </p:nvSpPr>
        <p:spPr>
          <a:xfrm>
            <a:off x="3450264" y="3005472"/>
            <a:ext cx="182880" cy="228600"/>
          </a:xfrm>
          <a:prstGeom prst="chevron">
            <a:avLst>
              <a:gd name="adj" fmla="val 50000"/>
            </a:avLst>
          </a:prstGeom>
          <a:gradFill>
            <a:gsLst>
              <a:gs pos="0">
                <a:srgbClr val="1488A5"/>
              </a:gs>
              <a:gs pos="72000">
                <a:srgbClr val="4DB7DA"/>
              </a:gs>
              <a:gs pos="100000">
                <a:srgbClr val="7CC2DD"/>
              </a:gs>
            </a:gsLst>
            <a:lin ang="16200000" scaled="0"/>
          </a:gradFill>
          <a:ln w="9525" cap="rnd" cmpd="sng">
            <a:solidFill>
              <a:srgbClr val="20768B"/>
            </a:solidFill>
            <a:prstDash val="solid"/>
            <a:round/>
            <a:headEnd type="none" w="med" len="med"/>
            <a:tailEnd type="none" w="med" len="med"/>
          </a:ln>
          <a:effectLst>
            <a:outerShdw blurRad="50800" dist="25400" dir="5400000">
              <a:srgbClr val="000000">
                <a:alpha val="45882"/>
              </a:srgbClr>
            </a:outerShdw>
          </a:effectLst>
        </p:spPr>
        <p:txBody>
          <a:bodyPr wrap="square" lIns="91425" tIns="45700" rIns="91425" bIns="45700" anchor="ctr" anchorCtr="0">
            <a:noAutofit/>
          </a:bodyPr>
          <a:lstStyle/>
          <a:p>
            <a:pPr marL="0" marR="0" lvl="0" indent="0" algn="l" rtl="0">
              <a:spcBef>
                <a:spcPts val="0"/>
              </a:spcBef>
              <a:buNone/>
            </a:pPr>
            <a:endParaRPr sz="1800">
              <a:solidFill>
                <a:schemeClr val="lt1"/>
              </a:solidFill>
              <a:latin typeface="Rambla"/>
              <a:ea typeface="Rambla"/>
              <a:cs typeface="Rambla"/>
              <a:sym typeface="Rambl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bg>
      <p:bgPr>
        <a:gradFill>
          <a:gsLst>
            <a:gs pos="0">
              <a:srgbClr val="B1B1B1"/>
            </a:gs>
            <a:gs pos="40000">
              <a:srgbClr val="9E9E9E"/>
            </a:gs>
            <a:gs pos="100000">
              <a:schemeClr val="dk1"/>
            </a:gs>
          </a:gsLst>
          <a:path path="circle">
            <a:fillToRect l="100000" b="100000"/>
          </a:path>
          <a:tileRect t="-100000" r="-100000"/>
        </a:gradFill>
        <a:effectLst/>
      </p:bgPr>
    </p:bg>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457200" y="1481328"/>
            <a:ext cx="4038600" cy="4525963"/>
          </a:xfrm>
          <a:prstGeom prst="rect">
            <a:avLst/>
          </a:prstGeom>
          <a:noFill/>
          <a:ln>
            <a:noFill/>
          </a:ln>
        </p:spPr>
        <p:txBody>
          <a:bodyPr wrap="square" lIns="91425" tIns="91425" rIns="91425" bIns="91425" anchor="t" anchorCtr="0"/>
          <a:lstStyle>
            <a:lvl1pPr marL="365760" marR="0" lvl="0" indent="-143255" algn="l" rtl="0">
              <a:spcBef>
                <a:spcPts val="400"/>
              </a:spcBef>
              <a:spcAft>
                <a:spcPts val="0"/>
              </a:spcAft>
              <a:buClr>
                <a:schemeClr val="accent1"/>
              </a:buClr>
              <a:buSzPct val="68000"/>
              <a:buFont typeface="Noto Sans Symbols"/>
              <a:buChar char="▶"/>
              <a:defRPr sz="2800" b="0" i="0" u="none" strike="noStrike" cap="none">
                <a:solidFill>
                  <a:schemeClr val="lt1"/>
                </a:solidFill>
                <a:latin typeface="Rambla"/>
                <a:ea typeface="Rambla"/>
                <a:cs typeface="Rambla"/>
                <a:sym typeface="Rambla"/>
              </a:defRPr>
            </a:lvl1pPr>
            <a:lvl2pPr marL="621792" marR="0" lvl="1" indent="-88391" algn="l" rtl="0">
              <a:spcBef>
                <a:spcPts val="324"/>
              </a:spcBef>
              <a:buClr>
                <a:schemeClr val="accent1"/>
              </a:buClr>
              <a:buSzPct val="100000"/>
              <a:buFont typeface="Verdana"/>
              <a:buChar char="◦"/>
              <a:defRPr sz="2400" b="0" i="0" u="none" strike="noStrike" cap="none">
                <a:solidFill>
                  <a:schemeClr val="lt1"/>
                </a:solidFill>
                <a:latin typeface="Rambla"/>
                <a:ea typeface="Rambla"/>
                <a:cs typeface="Rambla"/>
                <a:sym typeface="Rambla"/>
              </a:defRPr>
            </a:lvl2pPr>
            <a:lvl3pPr marL="859536" marR="0" lvl="2" indent="-110236" algn="l" rtl="0">
              <a:spcBef>
                <a:spcPts val="350"/>
              </a:spcBef>
              <a:buClr>
                <a:schemeClr val="accent2"/>
              </a:buClr>
              <a:buSzPct val="100000"/>
              <a:buFont typeface="Noto Sans Symbols"/>
              <a:buChar char="⚫"/>
              <a:defRPr sz="2000" b="0" i="0" u="none" strike="noStrike" cap="none">
                <a:solidFill>
                  <a:schemeClr val="lt1"/>
                </a:solidFill>
                <a:latin typeface="Rambla"/>
                <a:ea typeface="Rambla"/>
                <a:cs typeface="Rambla"/>
                <a:sym typeface="Rambla"/>
              </a:defRPr>
            </a:lvl3pPr>
            <a:lvl4pPr marL="1143000" marR="0" lvl="3" indent="-114300" algn="l" rtl="0">
              <a:spcBef>
                <a:spcPts val="350"/>
              </a:spcBef>
              <a:buClr>
                <a:schemeClr val="accent2"/>
              </a:buClr>
              <a:buSzPct val="100000"/>
              <a:buFont typeface="Noto Sans Symbols"/>
              <a:buChar char="⚫"/>
              <a:defRPr sz="1800" b="0" i="0" u="none" strike="noStrike" cap="none">
                <a:solidFill>
                  <a:schemeClr val="lt1"/>
                </a:solidFill>
                <a:latin typeface="Rambla"/>
                <a:ea typeface="Rambla"/>
                <a:cs typeface="Rambla"/>
                <a:sym typeface="Rambla"/>
              </a:defRPr>
            </a:lvl4pPr>
            <a:lvl5pPr marL="1371600" marR="0" lvl="4" indent="-114300" algn="l" rtl="0">
              <a:spcBef>
                <a:spcPts val="350"/>
              </a:spcBef>
              <a:buClr>
                <a:schemeClr val="accent2"/>
              </a:buClr>
              <a:buSzPct val="100000"/>
              <a:buFont typeface="Noto Sans Symbols"/>
              <a:buChar char="⚫"/>
              <a:defRPr sz="1800" b="0" i="0" u="none" strike="noStrike" cap="none">
                <a:solidFill>
                  <a:schemeClr val="lt1"/>
                </a:solidFill>
                <a:latin typeface="Rambla"/>
                <a:ea typeface="Rambla"/>
                <a:cs typeface="Rambla"/>
                <a:sym typeface="Rambla"/>
              </a:defRPr>
            </a:lvl5pPr>
            <a:lvl6pPr marL="1600200" marR="0" lvl="5" indent="-114300" algn="l" rtl="0">
              <a:spcBef>
                <a:spcPts val="350"/>
              </a:spcBef>
              <a:buClr>
                <a:schemeClr val="accent3"/>
              </a:buClr>
              <a:buSzPct val="100000"/>
              <a:buFont typeface="Noto Sans Symbols"/>
              <a:buChar char="◾"/>
              <a:defRPr sz="1800" b="0" i="0" u="none" strike="noStrike" cap="none">
                <a:solidFill>
                  <a:schemeClr val="lt1"/>
                </a:solidFill>
                <a:latin typeface="Rambla"/>
                <a:ea typeface="Rambla"/>
                <a:cs typeface="Rambla"/>
                <a:sym typeface="Rambla"/>
              </a:defRPr>
            </a:lvl6pPr>
            <a:lvl7pPr marL="1828800" marR="0" lvl="6" indent="-127000" algn="l" rtl="0">
              <a:spcBef>
                <a:spcPts val="350"/>
              </a:spcBef>
              <a:buClr>
                <a:schemeClr val="accent3"/>
              </a:buClr>
              <a:buSzPct val="100000"/>
              <a:buFont typeface="Noto Sans Symbols"/>
              <a:buChar char="◾"/>
              <a:defRPr sz="1600" b="0" i="0" u="none" strike="noStrike" cap="none">
                <a:solidFill>
                  <a:schemeClr val="lt1"/>
                </a:solidFill>
                <a:latin typeface="Rambla"/>
                <a:ea typeface="Rambla"/>
                <a:cs typeface="Rambla"/>
                <a:sym typeface="Rambla"/>
              </a:defRPr>
            </a:lvl7pPr>
            <a:lvl8pPr marL="2057400" marR="0" lvl="7" indent="-127000" algn="l" rtl="0">
              <a:spcBef>
                <a:spcPts val="350"/>
              </a:spcBef>
              <a:buClr>
                <a:schemeClr val="accent3"/>
              </a:buClr>
              <a:buSzPct val="100000"/>
              <a:buFont typeface="Noto Sans Symbols"/>
              <a:buChar char="◾"/>
              <a:defRPr sz="1600" b="0" i="0" u="none" strike="noStrike" cap="none">
                <a:solidFill>
                  <a:schemeClr val="lt1"/>
                </a:solidFill>
                <a:latin typeface="Rambla"/>
                <a:ea typeface="Rambla"/>
                <a:cs typeface="Rambla"/>
                <a:sym typeface="Rambla"/>
              </a:defRPr>
            </a:lvl8pPr>
            <a:lvl9pPr marL="2286000" marR="0" lvl="8" indent="-127000" algn="l" rtl="0">
              <a:spcBef>
                <a:spcPts val="350"/>
              </a:spcBef>
              <a:buClr>
                <a:schemeClr val="accent3"/>
              </a:buClr>
              <a:buSzPct val="100000"/>
              <a:buFont typeface="Noto Sans Symbols"/>
              <a:buChar char="◾"/>
              <a:defRPr sz="1600" b="0" i="0" u="none" strike="noStrike" cap="none">
                <a:solidFill>
                  <a:schemeClr val="lt1"/>
                </a:solidFill>
                <a:latin typeface="Rambla"/>
                <a:ea typeface="Rambla"/>
                <a:cs typeface="Rambla"/>
                <a:sym typeface="Rambla"/>
              </a:defRPr>
            </a:lvl9pPr>
          </a:lstStyle>
          <a:p>
            <a:endParaRPr/>
          </a:p>
        </p:txBody>
      </p:sp>
      <p:sp>
        <p:nvSpPr>
          <p:cNvPr id="43" name="Shape 43"/>
          <p:cNvSpPr txBox="1">
            <a:spLocks noGrp="1"/>
          </p:cNvSpPr>
          <p:nvPr>
            <p:ph type="body" idx="2"/>
          </p:nvPr>
        </p:nvSpPr>
        <p:spPr>
          <a:xfrm>
            <a:off x="4648200" y="1481328"/>
            <a:ext cx="4038600" cy="4525963"/>
          </a:xfrm>
          <a:prstGeom prst="rect">
            <a:avLst/>
          </a:prstGeom>
          <a:noFill/>
          <a:ln>
            <a:noFill/>
          </a:ln>
        </p:spPr>
        <p:txBody>
          <a:bodyPr wrap="square" lIns="91425" tIns="91425" rIns="91425" bIns="91425" anchor="t" anchorCtr="0"/>
          <a:lstStyle>
            <a:lvl1pPr marL="365760" marR="0" lvl="0" indent="-143255" algn="l" rtl="0">
              <a:spcBef>
                <a:spcPts val="400"/>
              </a:spcBef>
              <a:spcAft>
                <a:spcPts val="0"/>
              </a:spcAft>
              <a:buClr>
                <a:schemeClr val="accent1"/>
              </a:buClr>
              <a:buSzPct val="68000"/>
              <a:buFont typeface="Noto Sans Symbols"/>
              <a:buChar char="▶"/>
              <a:defRPr sz="2800" b="0" i="0" u="none" strike="noStrike" cap="none">
                <a:solidFill>
                  <a:schemeClr val="lt1"/>
                </a:solidFill>
                <a:latin typeface="Rambla"/>
                <a:ea typeface="Rambla"/>
                <a:cs typeface="Rambla"/>
                <a:sym typeface="Rambla"/>
              </a:defRPr>
            </a:lvl1pPr>
            <a:lvl2pPr marL="621792" marR="0" lvl="1" indent="-88391" algn="l" rtl="0">
              <a:spcBef>
                <a:spcPts val="324"/>
              </a:spcBef>
              <a:buClr>
                <a:schemeClr val="accent1"/>
              </a:buClr>
              <a:buSzPct val="100000"/>
              <a:buFont typeface="Verdana"/>
              <a:buChar char="◦"/>
              <a:defRPr sz="2400" b="0" i="0" u="none" strike="noStrike" cap="none">
                <a:solidFill>
                  <a:schemeClr val="lt1"/>
                </a:solidFill>
                <a:latin typeface="Rambla"/>
                <a:ea typeface="Rambla"/>
                <a:cs typeface="Rambla"/>
                <a:sym typeface="Rambla"/>
              </a:defRPr>
            </a:lvl2pPr>
            <a:lvl3pPr marL="859536" marR="0" lvl="2" indent="-110236" algn="l" rtl="0">
              <a:spcBef>
                <a:spcPts val="350"/>
              </a:spcBef>
              <a:buClr>
                <a:schemeClr val="accent2"/>
              </a:buClr>
              <a:buSzPct val="100000"/>
              <a:buFont typeface="Noto Sans Symbols"/>
              <a:buChar char="⚫"/>
              <a:defRPr sz="2000" b="0" i="0" u="none" strike="noStrike" cap="none">
                <a:solidFill>
                  <a:schemeClr val="lt1"/>
                </a:solidFill>
                <a:latin typeface="Rambla"/>
                <a:ea typeface="Rambla"/>
                <a:cs typeface="Rambla"/>
                <a:sym typeface="Rambla"/>
              </a:defRPr>
            </a:lvl3pPr>
            <a:lvl4pPr marL="1143000" marR="0" lvl="3" indent="-114300" algn="l" rtl="0">
              <a:spcBef>
                <a:spcPts val="350"/>
              </a:spcBef>
              <a:buClr>
                <a:schemeClr val="accent2"/>
              </a:buClr>
              <a:buSzPct val="100000"/>
              <a:buFont typeface="Noto Sans Symbols"/>
              <a:buChar char="⚫"/>
              <a:defRPr sz="1800" b="0" i="0" u="none" strike="noStrike" cap="none">
                <a:solidFill>
                  <a:schemeClr val="lt1"/>
                </a:solidFill>
                <a:latin typeface="Rambla"/>
                <a:ea typeface="Rambla"/>
                <a:cs typeface="Rambla"/>
                <a:sym typeface="Rambla"/>
              </a:defRPr>
            </a:lvl4pPr>
            <a:lvl5pPr marL="1371600" marR="0" lvl="4" indent="-114300" algn="l" rtl="0">
              <a:spcBef>
                <a:spcPts val="350"/>
              </a:spcBef>
              <a:buClr>
                <a:schemeClr val="accent2"/>
              </a:buClr>
              <a:buSzPct val="100000"/>
              <a:buFont typeface="Noto Sans Symbols"/>
              <a:buChar char="⚫"/>
              <a:defRPr sz="1800" b="0" i="0" u="none" strike="noStrike" cap="none">
                <a:solidFill>
                  <a:schemeClr val="lt1"/>
                </a:solidFill>
                <a:latin typeface="Rambla"/>
                <a:ea typeface="Rambla"/>
                <a:cs typeface="Rambla"/>
                <a:sym typeface="Rambla"/>
              </a:defRPr>
            </a:lvl5pPr>
            <a:lvl6pPr marL="1600200" marR="0" lvl="5" indent="-114300" algn="l" rtl="0">
              <a:spcBef>
                <a:spcPts val="350"/>
              </a:spcBef>
              <a:buClr>
                <a:schemeClr val="accent3"/>
              </a:buClr>
              <a:buSzPct val="100000"/>
              <a:buFont typeface="Noto Sans Symbols"/>
              <a:buChar char="◾"/>
              <a:defRPr sz="1800" b="0" i="0" u="none" strike="noStrike" cap="none">
                <a:solidFill>
                  <a:schemeClr val="lt1"/>
                </a:solidFill>
                <a:latin typeface="Rambla"/>
                <a:ea typeface="Rambla"/>
                <a:cs typeface="Rambla"/>
                <a:sym typeface="Rambla"/>
              </a:defRPr>
            </a:lvl6pPr>
            <a:lvl7pPr marL="1828800" marR="0" lvl="6" indent="-127000" algn="l" rtl="0">
              <a:spcBef>
                <a:spcPts val="350"/>
              </a:spcBef>
              <a:buClr>
                <a:schemeClr val="accent3"/>
              </a:buClr>
              <a:buSzPct val="100000"/>
              <a:buFont typeface="Noto Sans Symbols"/>
              <a:buChar char="◾"/>
              <a:defRPr sz="1600" b="0" i="0" u="none" strike="noStrike" cap="none">
                <a:solidFill>
                  <a:schemeClr val="lt1"/>
                </a:solidFill>
                <a:latin typeface="Rambla"/>
                <a:ea typeface="Rambla"/>
                <a:cs typeface="Rambla"/>
                <a:sym typeface="Rambla"/>
              </a:defRPr>
            </a:lvl7pPr>
            <a:lvl8pPr marL="2057400" marR="0" lvl="7" indent="-127000" algn="l" rtl="0">
              <a:spcBef>
                <a:spcPts val="350"/>
              </a:spcBef>
              <a:buClr>
                <a:schemeClr val="accent3"/>
              </a:buClr>
              <a:buSzPct val="100000"/>
              <a:buFont typeface="Noto Sans Symbols"/>
              <a:buChar char="◾"/>
              <a:defRPr sz="1600" b="0" i="0" u="none" strike="noStrike" cap="none">
                <a:solidFill>
                  <a:schemeClr val="lt1"/>
                </a:solidFill>
                <a:latin typeface="Rambla"/>
                <a:ea typeface="Rambla"/>
                <a:cs typeface="Rambla"/>
                <a:sym typeface="Rambla"/>
              </a:defRPr>
            </a:lvl8pPr>
            <a:lvl9pPr marL="2286000" marR="0" lvl="8" indent="-127000" algn="l" rtl="0">
              <a:spcBef>
                <a:spcPts val="350"/>
              </a:spcBef>
              <a:buClr>
                <a:schemeClr val="accent3"/>
              </a:buClr>
              <a:buSzPct val="100000"/>
              <a:buFont typeface="Noto Sans Symbols"/>
              <a:buChar char="◾"/>
              <a:defRPr sz="1600" b="0" i="0" u="none" strike="noStrike" cap="none">
                <a:solidFill>
                  <a:schemeClr val="lt1"/>
                </a:solidFill>
                <a:latin typeface="Rambla"/>
                <a:ea typeface="Rambla"/>
                <a:cs typeface="Rambla"/>
                <a:sym typeface="Rambla"/>
              </a:defRPr>
            </a:lvl9pPr>
          </a:lstStyle>
          <a:p>
            <a:endParaRPr/>
          </a:p>
        </p:txBody>
      </p:sp>
      <p:sp>
        <p:nvSpPr>
          <p:cNvPr id="44" name="Shape 44"/>
          <p:cNvSpPr txBox="1">
            <a:spLocks noGrp="1"/>
          </p:cNvSpPr>
          <p:nvPr>
            <p:ph type="dt" idx="10"/>
          </p:nvPr>
        </p:nvSpPr>
        <p:spPr>
          <a:xfrm>
            <a:off x="6727032" y="6407944"/>
            <a:ext cx="1920240" cy="365760"/>
          </a:xfrm>
          <a:prstGeom prst="rect">
            <a:avLst/>
          </a:prstGeom>
          <a:noFill/>
          <a:ln>
            <a:noFill/>
          </a:ln>
        </p:spPr>
        <p:txBody>
          <a:bodyPr wrap="square" lIns="91425" tIns="91425" rIns="91425" bIns="91425" anchor="b" anchorCtr="0"/>
          <a:lstStyle>
            <a:lvl1pPr marL="0" marR="0" lvl="0" indent="0" algn="l" rtl="0">
              <a:spcBef>
                <a:spcPts val="0"/>
              </a:spcBef>
              <a:buNone/>
              <a:defRPr sz="1000">
                <a:solidFill>
                  <a:schemeClr val="lt1"/>
                </a:solidFill>
                <a:latin typeface="Rambla"/>
                <a:ea typeface="Rambla"/>
                <a:cs typeface="Rambla"/>
                <a:sym typeface="Rambla"/>
              </a:defRPr>
            </a:lvl1pPr>
            <a:lvl2pPr marL="457200" marR="0" lvl="1" indent="0" algn="l" rtl="0">
              <a:spcBef>
                <a:spcPts val="0"/>
              </a:spcBef>
              <a:buNone/>
              <a:defRPr sz="1800" b="0" i="0" u="none" strike="noStrike" cap="none">
                <a:solidFill>
                  <a:schemeClr val="lt1"/>
                </a:solidFill>
                <a:latin typeface="Rambla"/>
                <a:ea typeface="Rambla"/>
                <a:cs typeface="Rambla"/>
                <a:sym typeface="Rambla"/>
              </a:defRPr>
            </a:lvl2pPr>
            <a:lvl3pPr marL="914400" marR="0" lvl="2" indent="0" algn="l" rtl="0">
              <a:spcBef>
                <a:spcPts val="0"/>
              </a:spcBef>
              <a:buNone/>
              <a:defRPr sz="1800" b="0" i="0" u="none" strike="noStrike" cap="none">
                <a:solidFill>
                  <a:schemeClr val="lt1"/>
                </a:solidFill>
                <a:latin typeface="Rambla"/>
                <a:ea typeface="Rambla"/>
                <a:cs typeface="Rambla"/>
                <a:sym typeface="Rambla"/>
              </a:defRPr>
            </a:lvl3pPr>
            <a:lvl4pPr marL="1371600" marR="0" lvl="3" indent="0" algn="l" rtl="0">
              <a:spcBef>
                <a:spcPts val="0"/>
              </a:spcBef>
              <a:buNone/>
              <a:defRPr sz="1800" b="0" i="0" u="none" strike="noStrike" cap="none">
                <a:solidFill>
                  <a:schemeClr val="lt1"/>
                </a:solidFill>
                <a:latin typeface="Rambla"/>
                <a:ea typeface="Rambla"/>
                <a:cs typeface="Rambla"/>
                <a:sym typeface="Rambla"/>
              </a:defRPr>
            </a:lvl4pPr>
            <a:lvl5pPr marL="1828800" marR="0" lvl="4" indent="0" algn="l" rtl="0">
              <a:spcBef>
                <a:spcPts val="0"/>
              </a:spcBef>
              <a:buNone/>
              <a:defRPr sz="1800" b="0" i="0" u="none" strike="noStrike" cap="none">
                <a:solidFill>
                  <a:schemeClr val="lt1"/>
                </a:solidFill>
                <a:latin typeface="Rambla"/>
                <a:ea typeface="Rambla"/>
                <a:cs typeface="Rambla"/>
                <a:sym typeface="Rambla"/>
              </a:defRPr>
            </a:lvl5pPr>
            <a:lvl6pPr marL="2286000" marR="0" lvl="5" indent="0" algn="l" rtl="0">
              <a:spcBef>
                <a:spcPts val="0"/>
              </a:spcBef>
              <a:buNone/>
              <a:defRPr sz="1800" b="0" i="0" u="none" strike="noStrike" cap="none">
                <a:solidFill>
                  <a:schemeClr val="lt1"/>
                </a:solidFill>
                <a:latin typeface="Rambla"/>
                <a:ea typeface="Rambla"/>
                <a:cs typeface="Rambla"/>
                <a:sym typeface="Rambla"/>
              </a:defRPr>
            </a:lvl6pPr>
            <a:lvl7pPr marL="2743200" marR="0" lvl="6" indent="0" algn="l" rtl="0">
              <a:spcBef>
                <a:spcPts val="0"/>
              </a:spcBef>
              <a:buNone/>
              <a:defRPr sz="1800" b="0" i="0" u="none" strike="noStrike" cap="none">
                <a:solidFill>
                  <a:schemeClr val="lt1"/>
                </a:solidFill>
                <a:latin typeface="Rambla"/>
                <a:ea typeface="Rambla"/>
                <a:cs typeface="Rambla"/>
                <a:sym typeface="Rambla"/>
              </a:defRPr>
            </a:lvl7pPr>
            <a:lvl8pPr marL="3200400" marR="0" lvl="7" indent="0" algn="l" rtl="0">
              <a:spcBef>
                <a:spcPts val="0"/>
              </a:spcBef>
              <a:buNone/>
              <a:defRPr sz="1800" b="0" i="0" u="none" strike="noStrike" cap="none">
                <a:solidFill>
                  <a:schemeClr val="lt1"/>
                </a:solidFill>
                <a:latin typeface="Rambla"/>
                <a:ea typeface="Rambla"/>
                <a:cs typeface="Rambla"/>
                <a:sym typeface="Rambla"/>
              </a:defRPr>
            </a:lvl8pPr>
            <a:lvl9pPr marL="3657600" marR="0" lvl="8" indent="0" algn="l" rtl="0">
              <a:spcBef>
                <a:spcPts val="0"/>
              </a:spcBef>
              <a:buNone/>
              <a:defRPr sz="1800" b="0" i="0" u="none" strike="noStrike" cap="none">
                <a:solidFill>
                  <a:schemeClr val="lt1"/>
                </a:solidFill>
                <a:latin typeface="Rambla"/>
                <a:ea typeface="Rambla"/>
                <a:cs typeface="Rambla"/>
                <a:sym typeface="Rambla"/>
              </a:defRPr>
            </a:lvl9pPr>
          </a:lstStyle>
          <a:p>
            <a:endParaRPr/>
          </a:p>
        </p:txBody>
      </p:sp>
      <p:sp>
        <p:nvSpPr>
          <p:cNvPr id="45" name="Shape 45"/>
          <p:cNvSpPr txBox="1">
            <a:spLocks noGrp="1"/>
          </p:cNvSpPr>
          <p:nvPr>
            <p:ph type="ftr" idx="11"/>
          </p:nvPr>
        </p:nvSpPr>
        <p:spPr>
          <a:xfrm>
            <a:off x="4380072" y="6407944"/>
            <a:ext cx="2350681" cy="365125"/>
          </a:xfrm>
          <a:prstGeom prst="rect">
            <a:avLst/>
          </a:prstGeom>
          <a:noFill/>
          <a:ln>
            <a:noFill/>
          </a:ln>
        </p:spPr>
        <p:txBody>
          <a:bodyPr wrap="square" lIns="91425" tIns="91425" rIns="91425" bIns="91425" anchor="b" anchorCtr="0"/>
          <a:lstStyle>
            <a:lvl1pPr marL="0" marR="0" lvl="0" indent="0" algn="r" rtl="0">
              <a:spcBef>
                <a:spcPts val="0"/>
              </a:spcBef>
              <a:buNone/>
              <a:defRPr sz="1000">
                <a:solidFill>
                  <a:schemeClr val="lt1"/>
                </a:solidFill>
                <a:latin typeface="Rambla"/>
                <a:ea typeface="Rambla"/>
                <a:cs typeface="Rambla"/>
                <a:sym typeface="Rambla"/>
              </a:defRPr>
            </a:lvl1pPr>
            <a:lvl2pPr marL="457200" marR="0" lvl="1" indent="0" algn="l" rtl="0">
              <a:spcBef>
                <a:spcPts val="0"/>
              </a:spcBef>
              <a:buNone/>
              <a:defRPr sz="1800" b="0" i="0" u="none" strike="noStrike" cap="none">
                <a:solidFill>
                  <a:schemeClr val="lt1"/>
                </a:solidFill>
                <a:latin typeface="Rambla"/>
                <a:ea typeface="Rambla"/>
                <a:cs typeface="Rambla"/>
                <a:sym typeface="Rambla"/>
              </a:defRPr>
            </a:lvl2pPr>
            <a:lvl3pPr marL="914400" marR="0" lvl="2" indent="0" algn="l" rtl="0">
              <a:spcBef>
                <a:spcPts val="0"/>
              </a:spcBef>
              <a:buNone/>
              <a:defRPr sz="1800" b="0" i="0" u="none" strike="noStrike" cap="none">
                <a:solidFill>
                  <a:schemeClr val="lt1"/>
                </a:solidFill>
                <a:latin typeface="Rambla"/>
                <a:ea typeface="Rambla"/>
                <a:cs typeface="Rambla"/>
                <a:sym typeface="Rambla"/>
              </a:defRPr>
            </a:lvl3pPr>
            <a:lvl4pPr marL="1371600" marR="0" lvl="3" indent="0" algn="l" rtl="0">
              <a:spcBef>
                <a:spcPts val="0"/>
              </a:spcBef>
              <a:buNone/>
              <a:defRPr sz="1800" b="0" i="0" u="none" strike="noStrike" cap="none">
                <a:solidFill>
                  <a:schemeClr val="lt1"/>
                </a:solidFill>
                <a:latin typeface="Rambla"/>
                <a:ea typeface="Rambla"/>
                <a:cs typeface="Rambla"/>
                <a:sym typeface="Rambla"/>
              </a:defRPr>
            </a:lvl4pPr>
            <a:lvl5pPr marL="1828800" marR="0" lvl="4" indent="0" algn="l" rtl="0">
              <a:spcBef>
                <a:spcPts val="0"/>
              </a:spcBef>
              <a:buNone/>
              <a:defRPr sz="1800" b="0" i="0" u="none" strike="noStrike" cap="none">
                <a:solidFill>
                  <a:schemeClr val="lt1"/>
                </a:solidFill>
                <a:latin typeface="Rambla"/>
                <a:ea typeface="Rambla"/>
                <a:cs typeface="Rambla"/>
                <a:sym typeface="Rambla"/>
              </a:defRPr>
            </a:lvl5pPr>
            <a:lvl6pPr marL="2286000" marR="0" lvl="5" indent="0" algn="l" rtl="0">
              <a:spcBef>
                <a:spcPts val="0"/>
              </a:spcBef>
              <a:buNone/>
              <a:defRPr sz="1800" b="0" i="0" u="none" strike="noStrike" cap="none">
                <a:solidFill>
                  <a:schemeClr val="lt1"/>
                </a:solidFill>
                <a:latin typeface="Rambla"/>
                <a:ea typeface="Rambla"/>
                <a:cs typeface="Rambla"/>
                <a:sym typeface="Rambla"/>
              </a:defRPr>
            </a:lvl6pPr>
            <a:lvl7pPr marL="2743200" marR="0" lvl="6" indent="0" algn="l" rtl="0">
              <a:spcBef>
                <a:spcPts val="0"/>
              </a:spcBef>
              <a:buNone/>
              <a:defRPr sz="1800" b="0" i="0" u="none" strike="noStrike" cap="none">
                <a:solidFill>
                  <a:schemeClr val="lt1"/>
                </a:solidFill>
                <a:latin typeface="Rambla"/>
                <a:ea typeface="Rambla"/>
                <a:cs typeface="Rambla"/>
                <a:sym typeface="Rambla"/>
              </a:defRPr>
            </a:lvl7pPr>
            <a:lvl8pPr marL="3200400" marR="0" lvl="7" indent="0" algn="l" rtl="0">
              <a:spcBef>
                <a:spcPts val="0"/>
              </a:spcBef>
              <a:buNone/>
              <a:defRPr sz="1800" b="0" i="0" u="none" strike="noStrike" cap="none">
                <a:solidFill>
                  <a:schemeClr val="lt1"/>
                </a:solidFill>
                <a:latin typeface="Rambla"/>
                <a:ea typeface="Rambla"/>
                <a:cs typeface="Rambla"/>
                <a:sym typeface="Rambla"/>
              </a:defRPr>
            </a:lvl8pPr>
            <a:lvl9pPr marL="3657600" marR="0" lvl="8" indent="0" algn="l" rtl="0">
              <a:spcBef>
                <a:spcPts val="0"/>
              </a:spcBef>
              <a:buNone/>
              <a:defRPr sz="1800" b="0" i="0" u="none" strike="noStrike" cap="none">
                <a:solidFill>
                  <a:schemeClr val="lt1"/>
                </a:solidFill>
                <a:latin typeface="Rambla"/>
                <a:ea typeface="Rambla"/>
                <a:cs typeface="Rambla"/>
                <a:sym typeface="Rambla"/>
              </a:defRPr>
            </a:lvl9pPr>
          </a:lstStyle>
          <a:p>
            <a:endParaRPr/>
          </a:p>
        </p:txBody>
      </p:sp>
      <p:sp>
        <p:nvSpPr>
          <p:cNvPr id="46" name="Shape 46"/>
          <p:cNvSpPr txBox="1">
            <a:spLocks noGrp="1"/>
          </p:cNvSpPr>
          <p:nvPr>
            <p:ph type="sldNum" idx="12"/>
          </p:nvPr>
        </p:nvSpPr>
        <p:spPr>
          <a:xfrm>
            <a:off x="8647272" y="6407944"/>
            <a:ext cx="365760" cy="365125"/>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000" b="0">
                <a:solidFill>
                  <a:schemeClr val="lt1"/>
                </a:solidFill>
                <a:latin typeface="Rambla"/>
                <a:ea typeface="Rambla"/>
                <a:cs typeface="Rambla"/>
                <a:sym typeface="Rambla"/>
              </a:rPr>
              <a:t>‹#›</a:t>
            </a:fld>
            <a:endParaRPr lang="en-US" sz="1000" b="0">
              <a:solidFill>
                <a:schemeClr val="lt1"/>
              </a:solidFill>
              <a:latin typeface="Rambla"/>
              <a:ea typeface="Rambla"/>
              <a:cs typeface="Rambla"/>
              <a:sym typeface="Rambla"/>
            </a:endParaRPr>
          </a:p>
        </p:txBody>
      </p:sp>
      <p:sp>
        <p:nvSpPr>
          <p:cNvPr id="47" name="Shape 47"/>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marL="0" marR="0" lvl="0" indent="0" algn="l" rtl="0">
              <a:spcBef>
                <a:spcPts val="0"/>
              </a:spcBef>
              <a:buClr>
                <a:schemeClr val="lt2"/>
              </a:buClr>
              <a:buFont typeface="Rambla"/>
              <a:buNone/>
              <a:defRPr sz="4100" b="1" i="0" u="none" strike="noStrike" cap="none">
                <a:solidFill>
                  <a:schemeClr val="lt2"/>
                </a:solidFill>
                <a:latin typeface="Rambla"/>
                <a:ea typeface="Rambla"/>
                <a:cs typeface="Rambla"/>
                <a:sym typeface="Rambl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cSld name="Comparison">
    <p:bg>
      <p:bgPr>
        <a:blipFill rotWithShape="1">
          <a:blip r:embed="rId2">
            <a:alphaModFix/>
          </a:blip>
          <a:tile tx="0" ty="0" sx="50000" sy="50000" flip="none" algn="tl"/>
        </a:blipFill>
        <a:effectLst/>
      </p:bgPr>
    </p:bg>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3050"/>
            <a:ext cx="8229600" cy="1143000"/>
          </a:xfrm>
          <a:prstGeom prst="rect">
            <a:avLst/>
          </a:prstGeom>
          <a:noFill/>
          <a:ln>
            <a:noFill/>
          </a:ln>
        </p:spPr>
        <p:txBody>
          <a:bodyPr wrap="square" lIns="91425" tIns="91425" rIns="91425" bIns="91425" anchor="ctr" anchorCtr="0"/>
          <a:lstStyle>
            <a:lvl1pPr marL="0" marR="0" lvl="0" indent="0" algn="l" rtl="0">
              <a:spcBef>
                <a:spcPts val="0"/>
              </a:spcBef>
              <a:buClr>
                <a:schemeClr val="dk2"/>
              </a:buClr>
              <a:buFont typeface="Rambla"/>
              <a:buNone/>
              <a:defRPr sz="4100" b="1" i="0" u="none" strike="noStrike" cap="none">
                <a:solidFill>
                  <a:schemeClr val="dk2"/>
                </a:solidFill>
                <a:latin typeface="Rambla"/>
                <a:ea typeface="Rambla"/>
                <a:cs typeface="Rambla"/>
                <a:sym typeface="Rambl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0" name="Shape 50"/>
          <p:cNvSpPr txBox="1">
            <a:spLocks noGrp="1"/>
          </p:cNvSpPr>
          <p:nvPr>
            <p:ph type="body" idx="1"/>
          </p:nvPr>
        </p:nvSpPr>
        <p:spPr>
          <a:xfrm>
            <a:off x="457200" y="5410200"/>
            <a:ext cx="4040188" cy="762000"/>
          </a:xfrm>
          <a:prstGeom prst="rect">
            <a:avLst/>
          </a:prstGeom>
          <a:solidFill>
            <a:schemeClr val="accent1"/>
          </a:solidFill>
          <a:ln w="9650" cap="flat" cmpd="sng">
            <a:solidFill>
              <a:schemeClr val="accent1"/>
            </a:solidFill>
            <a:prstDash val="solid"/>
            <a:miter lim="800000"/>
            <a:headEnd type="none" w="med" len="med"/>
            <a:tailEnd type="none" w="med" len="med"/>
          </a:ln>
        </p:spPr>
        <p:txBody>
          <a:bodyPr wrap="square" lIns="91425" tIns="91425" rIns="91425" bIns="91425" anchor="ctr" anchorCtr="0"/>
          <a:lstStyle>
            <a:lvl1pPr marL="0" marR="0" lvl="0" indent="0" algn="l" rtl="0">
              <a:spcBef>
                <a:spcPts val="400"/>
              </a:spcBef>
              <a:spcAft>
                <a:spcPts val="0"/>
              </a:spcAft>
              <a:buClr>
                <a:schemeClr val="accent1"/>
              </a:buClr>
              <a:buFont typeface="Noto Sans Symbols"/>
              <a:buNone/>
              <a:defRPr sz="2400" b="0" i="0" u="none" strike="noStrike" cap="none">
                <a:solidFill>
                  <a:schemeClr val="lt1"/>
                </a:solidFill>
                <a:latin typeface="Rambla"/>
                <a:ea typeface="Rambla"/>
                <a:cs typeface="Rambla"/>
                <a:sym typeface="Rambla"/>
              </a:defRPr>
            </a:lvl1pPr>
            <a:lvl2pPr marL="621792" marR="0" lvl="1" indent="-240791" algn="l" rtl="0">
              <a:spcBef>
                <a:spcPts val="324"/>
              </a:spcBef>
              <a:buClr>
                <a:schemeClr val="accent1"/>
              </a:buClr>
              <a:buFont typeface="Verdana"/>
              <a:buNone/>
              <a:defRPr sz="2000" b="1" i="0" u="none" strike="noStrike" cap="none">
                <a:solidFill>
                  <a:schemeClr val="dk1"/>
                </a:solidFill>
                <a:latin typeface="Rambla"/>
                <a:ea typeface="Rambla"/>
                <a:cs typeface="Rambla"/>
                <a:sym typeface="Rambla"/>
              </a:defRPr>
            </a:lvl2pPr>
            <a:lvl3pPr marL="859536" marR="0" lvl="2" indent="-237236" algn="l" rtl="0">
              <a:spcBef>
                <a:spcPts val="350"/>
              </a:spcBef>
              <a:buClr>
                <a:schemeClr val="accent2"/>
              </a:buClr>
              <a:buFont typeface="Noto Sans Symbols"/>
              <a:buNone/>
              <a:defRPr sz="1800" b="1" i="0" u="none" strike="noStrike" cap="none">
                <a:solidFill>
                  <a:schemeClr val="dk1"/>
                </a:solidFill>
                <a:latin typeface="Rambla"/>
                <a:ea typeface="Rambla"/>
                <a:cs typeface="Rambla"/>
                <a:sym typeface="Rambla"/>
              </a:defRPr>
            </a:lvl3pPr>
            <a:lvl4pPr marL="1143000" marR="0" lvl="3" indent="-228600" algn="l" rtl="0">
              <a:spcBef>
                <a:spcPts val="350"/>
              </a:spcBef>
              <a:buClr>
                <a:schemeClr val="accent2"/>
              </a:buClr>
              <a:buFont typeface="Noto Sans Symbols"/>
              <a:buNone/>
              <a:defRPr sz="1600" b="1" i="0" u="none" strike="noStrike" cap="none">
                <a:solidFill>
                  <a:schemeClr val="dk1"/>
                </a:solidFill>
                <a:latin typeface="Rambla"/>
                <a:ea typeface="Rambla"/>
                <a:cs typeface="Rambla"/>
                <a:sym typeface="Rambla"/>
              </a:defRPr>
            </a:lvl4pPr>
            <a:lvl5pPr marL="1371600" marR="0" lvl="4" indent="-228600" algn="l" rtl="0">
              <a:spcBef>
                <a:spcPts val="350"/>
              </a:spcBef>
              <a:buClr>
                <a:schemeClr val="accent2"/>
              </a:buClr>
              <a:buFont typeface="Noto Sans Symbols"/>
              <a:buNone/>
              <a:defRPr sz="1600" b="1" i="0" u="none" strike="noStrike" cap="none">
                <a:solidFill>
                  <a:schemeClr val="dk1"/>
                </a:solidFill>
                <a:latin typeface="Rambla"/>
                <a:ea typeface="Rambla"/>
                <a:cs typeface="Rambla"/>
                <a:sym typeface="Rambla"/>
              </a:defRPr>
            </a:lvl5pPr>
            <a:lvl6pPr marL="1600200" marR="0" lvl="5" indent="-114300" algn="l" rtl="0">
              <a:spcBef>
                <a:spcPts val="350"/>
              </a:spcBef>
              <a:buClr>
                <a:schemeClr val="accent3"/>
              </a:buClr>
              <a:buSzPct val="100000"/>
              <a:buFont typeface="Noto Sans Symbols"/>
              <a:buChar char="◾"/>
              <a:defRPr sz="1800" b="0" i="0" u="none" strike="noStrike" cap="none">
                <a:solidFill>
                  <a:schemeClr val="dk1"/>
                </a:solidFill>
                <a:latin typeface="Rambla"/>
                <a:ea typeface="Rambla"/>
                <a:cs typeface="Rambla"/>
                <a:sym typeface="Rambla"/>
              </a:defRPr>
            </a:lvl6pPr>
            <a:lvl7pPr marL="1828800" marR="0" lvl="6"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7pPr>
            <a:lvl8pPr marL="2057400" marR="0" lvl="7"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8pPr>
            <a:lvl9pPr marL="2286000" marR="0" lvl="8"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9pPr>
          </a:lstStyle>
          <a:p>
            <a:endParaRPr/>
          </a:p>
        </p:txBody>
      </p:sp>
      <p:sp>
        <p:nvSpPr>
          <p:cNvPr id="51" name="Shape 51"/>
          <p:cNvSpPr txBox="1">
            <a:spLocks noGrp="1"/>
          </p:cNvSpPr>
          <p:nvPr>
            <p:ph type="body" idx="2"/>
          </p:nvPr>
        </p:nvSpPr>
        <p:spPr>
          <a:xfrm>
            <a:off x="4645026" y="5410200"/>
            <a:ext cx="4041775" cy="762000"/>
          </a:xfrm>
          <a:prstGeom prst="rect">
            <a:avLst/>
          </a:prstGeom>
          <a:solidFill>
            <a:schemeClr val="accent1"/>
          </a:solidFill>
          <a:ln w="9650" cap="flat" cmpd="sng">
            <a:solidFill>
              <a:schemeClr val="accent1"/>
            </a:solidFill>
            <a:prstDash val="solid"/>
            <a:miter lim="800000"/>
            <a:headEnd type="none" w="med" len="med"/>
            <a:tailEnd type="none" w="med" len="med"/>
          </a:ln>
        </p:spPr>
        <p:txBody>
          <a:bodyPr wrap="square" lIns="91425" tIns="91425" rIns="91425" bIns="91425" anchor="ctr" anchorCtr="0"/>
          <a:lstStyle>
            <a:lvl1pPr marL="0" marR="0" lvl="0" indent="0" algn="l" rtl="0">
              <a:spcBef>
                <a:spcPts val="400"/>
              </a:spcBef>
              <a:spcAft>
                <a:spcPts val="0"/>
              </a:spcAft>
              <a:buClr>
                <a:schemeClr val="accent1"/>
              </a:buClr>
              <a:buFont typeface="Noto Sans Symbols"/>
              <a:buNone/>
              <a:defRPr sz="2400" b="0" i="0" u="none" strike="noStrike" cap="none">
                <a:solidFill>
                  <a:schemeClr val="lt1"/>
                </a:solidFill>
                <a:latin typeface="Rambla"/>
                <a:ea typeface="Rambla"/>
                <a:cs typeface="Rambla"/>
                <a:sym typeface="Rambla"/>
              </a:defRPr>
            </a:lvl1pPr>
            <a:lvl2pPr marL="621792" marR="0" lvl="1" indent="-240791" algn="l" rtl="0">
              <a:spcBef>
                <a:spcPts val="324"/>
              </a:spcBef>
              <a:buClr>
                <a:schemeClr val="accent1"/>
              </a:buClr>
              <a:buFont typeface="Verdana"/>
              <a:buNone/>
              <a:defRPr sz="2000" b="1" i="0" u="none" strike="noStrike" cap="none">
                <a:solidFill>
                  <a:schemeClr val="dk1"/>
                </a:solidFill>
                <a:latin typeface="Rambla"/>
                <a:ea typeface="Rambla"/>
                <a:cs typeface="Rambla"/>
                <a:sym typeface="Rambla"/>
              </a:defRPr>
            </a:lvl2pPr>
            <a:lvl3pPr marL="859536" marR="0" lvl="2" indent="-237236" algn="l" rtl="0">
              <a:spcBef>
                <a:spcPts val="350"/>
              </a:spcBef>
              <a:buClr>
                <a:schemeClr val="accent2"/>
              </a:buClr>
              <a:buFont typeface="Noto Sans Symbols"/>
              <a:buNone/>
              <a:defRPr sz="1800" b="1" i="0" u="none" strike="noStrike" cap="none">
                <a:solidFill>
                  <a:schemeClr val="dk1"/>
                </a:solidFill>
                <a:latin typeface="Rambla"/>
                <a:ea typeface="Rambla"/>
                <a:cs typeface="Rambla"/>
                <a:sym typeface="Rambla"/>
              </a:defRPr>
            </a:lvl3pPr>
            <a:lvl4pPr marL="1143000" marR="0" lvl="3" indent="-228600" algn="l" rtl="0">
              <a:spcBef>
                <a:spcPts val="350"/>
              </a:spcBef>
              <a:buClr>
                <a:schemeClr val="accent2"/>
              </a:buClr>
              <a:buFont typeface="Noto Sans Symbols"/>
              <a:buNone/>
              <a:defRPr sz="1600" b="1" i="0" u="none" strike="noStrike" cap="none">
                <a:solidFill>
                  <a:schemeClr val="dk1"/>
                </a:solidFill>
                <a:latin typeface="Rambla"/>
                <a:ea typeface="Rambla"/>
                <a:cs typeface="Rambla"/>
                <a:sym typeface="Rambla"/>
              </a:defRPr>
            </a:lvl4pPr>
            <a:lvl5pPr marL="1371600" marR="0" lvl="4" indent="-228600" algn="l" rtl="0">
              <a:spcBef>
                <a:spcPts val="350"/>
              </a:spcBef>
              <a:buClr>
                <a:schemeClr val="accent2"/>
              </a:buClr>
              <a:buFont typeface="Noto Sans Symbols"/>
              <a:buNone/>
              <a:defRPr sz="1600" b="1" i="0" u="none" strike="noStrike" cap="none">
                <a:solidFill>
                  <a:schemeClr val="dk1"/>
                </a:solidFill>
                <a:latin typeface="Rambla"/>
                <a:ea typeface="Rambla"/>
                <a:cs typeface="Rambla"/>
                <a:sym typeface="Rambla"/>
              </a:defRPr>
            </a:lvl5pPr>
            <a:lvl6pPr marL="1600200" marR="0" lvl="5" indent="-114300" algn="l" rtl="0">
              <a:spcBef>
                <a:spcPts val="350"/>
              </a:spcBef>
              <a:buClr>
                <a:schemeClr val="accent3"/>
              </a:buClr>
              <a:buSzPct val="100000"/>
              <a:buFont typeface="Noto Sans Symbols"/>
              <a:buChar char="◾"/>
              <a:defRPr sz="1800" b="0" i="0" u="none" strike="noStrike" cap="none">
                <a:solidFill>
                  <a:schemeClr val="dk1"/>
                </a:solidFill>
                <a:latin typeface="Rambla"/>
                <a:ea typeface="Rambla"/>
                <a:cs typeface="Rambla"/>
                <a:sym typeface="Rambla"/>
              </a:defRPr>
            </a:lvl6pPr>
            <a:lvl7pPr marL="1828800" marR="0" lvl="6"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7pPr>
            <a:lvl8pPr marL="2057400" marR="0" lvl="7"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8pPr>
            <a:lvl9pPr marL="2286000" marR="0" lvl="8"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9pPr>
          </a:lstStyle>
          <a:p>
            <a:endParaRPr/>
          </a:p>
        </p:txBody>
      </p:sp>
      <p:sp>
        <p:nvSpPr>
          <p:cNvPr id="52" name="Shape 52"/>
          <p:cNvSpPr txBox="1">
            <a:spLocks noGrp="1"/>
          </p:cNvSpPr>
          <p:nvPr>
            <p:ph type="body" idx="3"/>
          </p:nvPr>
        </p:nvSpPr>
        <p:spPr>
          <a:xfrm>
            <a:off x="457200" y="1444294"/>
            <a:ext cx="4040188" cy="3941763"/>
          </a:xfrm>
          <a:prstGeom prst="rect">
            <a:avLst/>
          </a:prstGeom>
          <a:noFill/>
          <a:ln>
            <a:noFill/>
          </a:ln>
        </p:spPr>
        <p:txBody>
          <a:bodyPr wrap="square" lIns="91425" tIns="91425" rIns="91425" bIns="91425" anchor="t" anchorCtr="0"/>
          <a:lstStyle>
            <a:lvl1pPr marL="365760" marR="0" lvl="0" indent="-160528" algn="l" rtl="0">
              <a:spcBef>
                <a:spcPts val="400"/>
              </a:spcBef>
              <a:spcAft>
                <a:spcPts val="0"/>
              </a:spcAft>
              <a:buClr>
                <a:schemeClr val="accent1"/>
              </a:buClr>
              <a:buSzPct val="68000"/>
              <a:buFont typeface="Noto Sans Symbols"/>
              <a:buChar char="▶"/>
              <a:defRPr sz="2400" b="0" i="0" u="none" strike="noStrike" cap="none">
                <a:solidFill>
                  <a:schemeClr val="dk1"/>
                </a:solidFill>
                <a:latin typeface="Rambla"/>
                <a:ea typeface="Rambla"/>
                <a:cs typeface="Rambla"/>
                <a:sym typeface="Rambla"/>
              </a:defRPr>
            </a:lvl1pPr>
            <a:lvl2pPr marL="621792" marR="0" lvl="1" indent="-113791" algn="l" rtl="0">
              <a:spcBef>
                <a:spcPts val="324"/>
              </a:spcBef>
              <a:buClr>
                <a:schemeClr val="accent1"/>
              </a:buClr>
              <a:buSzPct val="100000"/>
              <a:buFont typeface="Verdana"/>
              <a:buChar char="◦"/>
              <a:defRPr sz="2000" b="0" i="0" u="none" strike="noStrike" cap="none">
                <a:solidFill>
                  <a:schemeClr val="dk1"/>
                </a:solidFill>
                <a:latin typeface="Rambla"/>
                <a:ea typeface="Rambla"/>
                <a:cs typeface="Rambla"/>
                <a:sym typeface="Rambla"/>
              </a:defRPr>
            </a:lvl2pPr>
            <a:lvl3pPr marL="859536" marR="0" lvl="2" indent="-122936" algn="l" rtl="0">
              <a:spcBef>
                <a:spcPts val="350"/>
              </a:spcBef>
              <a:buClr>
                <a:schemeClr val="accent2"/>
              </a:buClr>
              <a:buSzPct val="100000"/>
              <a:buFont typeface="Noto Sans Symbols"/>
              <a:buChar char="⚫"/>
              <a:defRPr sz="1800" b="0" i="0" u="none" strike="noStrike" cap="none">
                <a:solidFill>
                  <a:schemeClr val="dk1"/>
                </a:solidFill>
                <a:latin typeface="Rambla"/>
                <a:ea typeface="Rambla"/>
                <a:cs typeface="Rambla"/>
                <a:sym typeface="Rambla"/>
              </a:defRPr>
            </a:lvl3pPr>
            <a:lvl4pPr marL="1143000" marR="0" lvl="3" indent="-127000" algn="l" rtl="0">
              <a:spcBef>
                <a:spcPts val="350"/>
              </a:spcBef>
              <a:buClr>
                <a:schemeClr val="accent2"/>
              </a:buClr>
              <a:buSzPct val="100000"/>
              <a:buFont typeface="Noto Sans Symbols"/>
              <a:buChar char="⚫"/>
              <a:defRPr sz="1600" b="0" i="0" u="none" strike="noStrike" cap="none">
                <a:solidFill>
                  <a:schemeClr val="dk1"/>
                </a:solidFill>
                <a:latin typeface="Rambla"/>
                <a:ea typeface="Rambla"/>
                <a:cs typeface="Rambla"/>
                <a:sym typeface="Rambla"/>
              </a:defRPr>
            </a:lvl4pPr>
            <a:lvl5pPr marL="1371600" marR="0" lvl="4" indent="-127000" algn="l" rtl="0">
              <a:spcBef>
                <a:spcPts val="350"/>
              </a:spcBef>
              <a:buClr>
                <a:schemeClr val="accent2"/>
              </a:buClr>
              <a:buSzPct val="100000"/>
              <a:buFont typeface="Noto Sans Symbols"/>
              <a:buChar char="⚫"/>
              <a:defRPr sz="1600" b="0" i="0" u="none" strike="noStrike" cap="none">
                <a:solidFill>
                  <a:schemeClr val="dk1"/>
                </a:solidFill>
                <a:latin typeface="Rambla"/>
                <a:ea typeface="Rambla"/>
                <a:cs typeface="Rambla"/>
                <a:sym typeface="Rambla"/>
              </a:defRPr>
            </a:lvl5pPr>
            <a:lvl6pPr marL="1600200" marR="0" lvl="5" indent="-114300" algn="l" rtl="0">
              <a:spcBef>
                <a:spcPts val="350"/>
              </a:spcBef>
              <a:buClr>
                <a:schemeClr val="accent3"/>
              </a:buClr>
              <a:buSzPct val="100000"/>
              <a:buFont typeface="Noto Sans Symbols"/>
              <a:buChar char="◾"/>
              <a:defRPr sz="1800" b="0" i="0" u="none" strike="noStrike" cap="none">
                <a:solidFill>
                  <a:schemeClr val="dk1"/>
                </a:solidFill>
                <a:latin typeface="Rambla"/>
                <a:ea typeface="Rambla"/>
                <a:cs typeface="Rambla"/>
                <a:sym typeface="Rambla"/>
              </a:defRPr>
            </a:lvl6pPr>
            <a:lvl7pPr marL="1828800" marR="0" lvl="6"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7pPr>
            <a:lvl8pPr marL="2057400" marR="0" lvl="7"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8pPr>
            <a:lvl9pPr marL="2286000" marR="0" lvl="8"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9pPr>
          </a:lstStyle>
          <a:p>
            <a:endParaRPr/>
          </a:p>
        </p:txBody>
      </p:sp>
      <p:sp>
        <p:nvSpPr>
          <p:cNvPr id="53" name="Shape 53"/>
          <p:cNvSpPr txBox="1">
            <a:spLocks noGrp="1"/>
          </p:cNvSpPr>
          <p:nvPr>
            <p:ph type="body" idx="4"/>
          </p:nvPr>
        </p:nvSpPr>
        <p:spPr>
          <a:xfrm>
            <a:off x="4645025" y="1444294"/>
            <a:ext cx="4041775" cy="3941763"/>
          </a:xfrm>
          <a:prstGeom prst="rect">
            <a:avLst/>
          </a:prstGeom>
          <a:noFill/>
          <a:ln>
            <a:noFill/>
          </a:ln>
        </p:spPr>
        <p:txBody>
          <a:bodyPr wrap="square" lIns="91425" tIns="91425" rIns="91425" bIns="91425" anchor="t" anchorCtr="0"/>
          <a:lstStyle>
            <a:lvl1pPr marL="365760" marR="0" lvl="0" indent="-160528" algn="l" rtl="0">
              <a:spcBef>
                <a:spcPts val="0"/>
              </a:spcBef>
              <a:spcAft>
                <a:spcPts val="0"/>
              </a:spcAft>
              <a:buClr>
                <a:schemeClr val="accent1"/>
              </a:buClr>
              <a:buSzPct val="68000"/>
              <a:buFont typeface="Noto Sans Symbols"/>
              <a:buChar char="▶"/>
              <a:defRPr sz="2400" b="0" i="0" u="none" strike="noStrike" cap="none">
                <a:solidFill>
                  <a:schemeClr val="dk1"/>
                </a:solidFill>
                <a:latin typeface="Rambla"/>
                <a:ea typeface="Rambla"/>
                <a:cs typeface="Rambla"/>
                <a:sym typeface="Rambla"/>
              </a:defRPr>
            </a:lvl1pPr>
            <a:lvl2pPr marL="621792" marR="0" lvl="1" indent="-113791" algn="l" rtl="0">
              <a:spcBef>
                <a:spcPts val="324"/>
              </a:spcBef>
              <a:buClr>
                <a:schemeClr val="accent1"/>
              </a:buClr>
              <a:buSzPct val="100000"/>
              <a:buFont typeface="Verdana"/>
              <a:buChar char="◦"/>
              <a:defRPr sz="2000" b="0" i="0" u="none" strike="noStrike" cap="none">
                <a:solidFill>
                  <a:schemeClr val="dk1"/>
                </a:solidFill>
                <a:latin typeface="Rambla"/>
                <a:ea typeface="Rambla"/>
                <a:cs typeface="Rambla"/>
                <a:sym typeface="Rambla"/>
              </a:defRPr>
            </a:lvl2pPr>
            <a:lvl3pPr marL="859536" marR="0" lvl="2" indent="-122936" algn="l" rtl="0">
              <a:spcBef>
                <a:spcPts val="350"/>
              </a:spcBef>
              <a:buClr>
                <a:schemeClr val="accent2"/>
              </a:buClr>
              <a:buSzPct val="100000"/>
              <a:buFont typeface="Noto Sans Symbols"/>
              <a:buChar char="⚫"/>
              <a:defRPr sz="1800" b="0" i="0" u="none" strike="noStrike" cap="none">
                <a:solidFill>
                  <a:schemeClr val="dk1"/>
                </a:solidFill>
                <a:latin typeface="Rambla"/>
                <a:ea typeface="Rambla"/>
                <a:cs typeface="Rambla"/>
                <a:sym typeface="Rambla"/>
              </a:defRPr>
            </a:lvl3pPr>
            <a:lvl4pPr marL="1143000" marR="0" lvl="3" indent="-127000" algn="l" rtl="0">
              <a:spcBef>
                <a:spcPts val="350"/>
              </a:spcBef>
              <a:buClr>
                <a:schemeClr val="accent2"/>
              </a:buClr>
              <a:buSzPct val="100000"/>
              <a:buFont typeface="Noto Sans Symbols"/>
              <a:buChar char="⚫"/>
              <a:defRPr sz="1600" b="0" i="0" u="none" strike="noStrike" cap="none">
                <a:solidFill>
                  <a:schemeClr val="dk1"/>
                </a:solidFill>
                <a:latin typeface="Rambla"/>
                <a:ea typeface="Rambla"/>
                <a:cs typeface="Rambla"/>
                <a:sym typeface="Rambla"/>
              </a:defRPr>
            </a:lvl4pPr>
            <a:lvl5pPr marL="1371600" marR="0" lvl="4" indent="-127000" algn="l" rtl="0">
              <a:spcBef>
                <a:spcPts val="350"/>
              </a:spcBef>
              <a:buClr>
                <a:schemeClr val="accent2"/>
              </a:buClr>
              <a:buSzPct val="100000"/>
              <a:buFont typeface="Noto Sans Symbols"/>
              <a:buChar char="⚫"/>
              <a:defRPr sz="1600" b="0" i="0" u="none" strike="noStrike" cap="none">
                <a:solidFill>
                  <a:schemeClr val="dk1"/>
                </a:solidFill>
                <a:latin typeface="Rambla"/>
                <a:ea typeface="Rambla"/>
                <a:cs typeface="Rambla"/>
                <a:sym typeface="Rambla"/>
              </a:defRPr>
            </a:lvl5pPr>
            <a:lvl6pPr marL="1600200" marR="0" lvl="5" indent="-114300" algn="l" rtl="0">
              <a:spcBef>
                <a:spcPts val="350"/>
              </a:spcBef>
              <a:buClr>
                <a:schemeClr val="accent3"/>
              </a:buClr>
              <a:buSzPct val="100000"/>
              <a:buFont typeface="Noto Sans Symbols"/>
              <a:buChar char="◾"/>
              <a:defRPr sz="1800" b="0" i="0" u="none" strike="noStrike" cap="none">
                <a:solidFill>
                  <a:schemeClr val="dk1"/>
                </a:solidFill>
                <a:latin typeface="Rambla"/>
                <a:ea typeface="Rambla"/>
                <a:cs typeface="Rambla"/>
                <a:sym typeface="Rambla"/>
              </a:defRPr>
            </a:lvl6pPr>
            <a:lvl7pPr marL="1828800" marR="0" lvl="6"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7pPr>
            <a:lvl8pPr marL="2057400" marR="0" lvl="7"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8pPr>
            <a:lvl9pPr marL="2286000" marR="0" lvl="8"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9pPr>
          </a:lstStyle>
          <a:p>
            <a:endParaRPr/>
          </a:p>
        </p:txBody>
      </p:sp>
      <p:sp>
        <p:nvSpPr>
          <p:cNvPr id="54" name="Shape 54"/>
          <p:cNvSpPr txBox="1">
            <a:spLocks noGrp="1"/>
          </p:cNvSpPr>
          <p:nvPr>
            <p:ph type="dt" idx="10"/>
          </p:nvPr>
        </p:nvSpPr>
        <p:spPr>
          <a:xfrm>
            <a:off x="6727032" y="6407944"/>
            <a:ext cx="1920240" cy="365760"/>
          </a:xfrm>
          <a:prstGeom prst="rect">
            <a:avLst/>
          </a:prstGeom>
          <a:noFill/>
          <a:ln>
            <a:noFill/>
          </a:ln>
        </p:spPr>
        <p:txBody>
          <a:bodyPr wrap="square" lIns="91425" tIns="91425" rIns="91425" bIns="91425" anchor="b" anchorCtr="0"/>
          <a:lstStyle>
            <a:lvl1pPr marL="0" marR="0" lvl="0" indent="0" algn="l" rtl="0">
              <a:spcBef>
                <a:spcPts val="0"/>
              </a:spcBef>
              <a:buNone/>
              <a:defRPr sz="1000">
                <a:solidFill>
                  <a:schemeClr val="dk1"/>
                </a:solidFill>
                <a:latin typeface="Rambla"/>
                <a:ea typeface="Rambla"/>
                <a:cs typeface="Rambla"/>
                <a:sym typeface="Rambla"/>
              </a:defRPr>
            </a:lvl1pPr>
            <a:lvl2pPr marL="457200" marR="0" lvl="1" indent="0" algn="l" rtl="0">
              <a:spcBef>
                <a:spcPts val="0"/>
              </a:spcBef>
              <a:buNone/>
              <a:defRPr sz="1800" b="0" i="0" u="none" strike="noStrike" cap="none">
                <a:solidFill>
                  <a:schemeClr val="dk1"/>
                </a:solidFill>
                <a:latin typeface="Rambla"/>
                <a:ea typeface="Rambla"/>
                <a:cs typeface="Rambla"/>
                <a:sym typeface="Rambla"/>
              </a:defRPr>
            </a:lvl2pPr>
            <a:lvl3pPr marL="914400" marR="0" lvl="2" indent="0" algn="l" rtl="0">
              <a:spcBef>
                <a:spcPts val="0"/>
              </a:spcBef>
              <a:buNone/>
              <a:defRPr sz="1800" b="0" i="0" u="none" strike="noStrike" cap="none">
                <a:solidFill>
                  <a:schemeClr val="dk1"/>
                </a:solidFill>
                <a:latin typeface="Rambla"/>
                <a:ea typeface="Rambla"/>
                <a:cs typeface="Rambla"/>
                <a:sym typeface="Rambla"/>
              </a:defRPr>
            </a:lvl3pPr>
            <a:lvl4pPr marL="1371600" marR="0" lvl="3" indent="0" algn="l" rtl="0">
              <a:spcBef>
                <a:spcPts val="0"/>
              </a:spcBef>
              <a:buNone/>
              <a:defRPr sz="1800" b="0" i="0" u="none" strike="noStrike" cap="none">
                <a:solidFill>
                  <a:schemeClr val="dk1"/>
                </a:solidFill>
                <a:latin typeface="Rambla"/>
                <a:ea typeface="Rambla"/>
                <a:cs typeface="Rambla"/>
                <a:sym typeface="Rambla"/>
              </a:defRPr>
            </a:lvl4pPr>
            <a:lvl5pPr marL="1828800" marR="0" lvl="4" indent="0" algn="l" rtl="0">
              <a:spcBef>
                <a:spcPts val="0"/>
              </a:spcBef>
              <a:buNone/>
              <a:defRPr sz="1800" b="0" i="0" u="none" strike="noStrike" cap="none">
                <a:solidFill>
                  <a:schemeClr val="dk1"/>
                </a:solidFill>
                <a:latin typeface="Rambla"/>
                <a:ea typeface="Rambla"/>
                <a:cs typeface="Rambla"/>
                <a:sym typeface="Rambla"/>
              </a:defRPr>
            </a:lvl5pPr>
            <a:lvl6pPr marL="2286000" marR="0" lvl="5" indent="0" algn="l" rtl="0">
              <a:spcBef>
                <a:spcPts val="0"/>
              </a:spcBef>
              <a:buNone/>
              <a:defRPr sz="1800" b="0" i="0" u="none" strike="noStrike" cap="none">
                <a:solidFill>
                  <a:schemeClr val="dk1"/>
                </a:solidFill>
                <a:latin typeface="Rambla"/>
                <a:ea typeface="Rambla"/>
                <a:cs typeface="Rambla"/>
                <a:sym typeface="Rambla"/>
              </a:defRPr>
            </a:lvl6pPr>
            <a:lvl7pPr marL="2743200" marR="0" lvl="6" indent="0" algn="l" rtl="0">
              <a:spcBef>
                <a:spcPts val="0"/>
              </a:spcBef>
              <a:buNone/>
              <a:defRPr sz="1800" b="0" i="0" u="none" strike="noStrike" cap="none">
                <a:solidFill>
                  <a:schemeClr val="dk1"/>
                </a:solidFill>
                <a:latin typeface="Rambla"/>
                <a:ea typeface="Rambla"/>
                <a:cs typeface="Rambla"/>
                <a:sym typeface="Rambla"/>
              </a:defRPr>
            </a:lvl7pPr>
            <a:lvl8pPr marL="3200400" marR="0" lvl="7" indent="0" algn="l" rtl="0">
              <a:spcBef>
                <a:spcPts val="0"/>
              </a:spcBef>
              <a:buNone/>
              <a:defRPr sz="1800" b="0" i="0" u="none" strike="noStrike" cap="none">
                <a:solidFill>
                  <a:schemeClr val="dk1"/>
                </a:solidFill>
                <a:latin typeface="Rambla"/>
                <a:ea typeface="Rambla"/>
                <a:cs typeface="Rambla"/>
                <a:sym typeface="Rambla"/>
              </a:defRPr>
            </a:lvl8pPr>
            <a:lvl9pPr marL="3657600" marR="0" lvl="8" indent="0" algn="l" rtl="0">
              <a:spcBef>
                <a:spcPts val="0"/>
              </a:spcBef>
              <a:buNone/>
              <a:defRPr sz="1800" b="0" i="0" u="none" strike="noStrike" cap="none">
                <a:solidFill>
                  <a:schemeClr val="dk1"/>
                </a:solidFill>
                <a:latin typeface="Rambla"/>
                <a:ea typeface="Rambla"/>
                <a:cs typeface="Rambla"/>
                <a:sym typeface="Rambla"/>
              </a:defRPr>
            </a:lvl9pPr>
          </a:lstStyle>
          <a:p>
            <a:endParaRPr/>
          </a:p>
        </p:txBody>
      </p:sp>
      <p:sp>
        <p:nvSpPr>
          <p:cNvPr id="55" name="Shape 55"/>
          <p:cNvSpPr txBox="1">
            <a:spLocks noGrp="1"/>
          </p:cNvSpPr>
          <p:nvPr>
            <p:ph type="ftr" idx="11"/>
          </p:nvPr>
        </p:nvSpPr>
        <p:spPr>
          <a:xfrm>
            <a:off x="4380072" y="6407944"/>
            <a:ext cx="2350681" cy="365125"/>
          </a:xfrm>
          <a:prstGeom prst="rect">
            <a:avLst/>
          </a:prstGeom>
          <a:noFill/>
          <a:ln>
            <a:noFill/>
          </a:ln>
        </p:spPr>
        <p:txBody>
          <a:bodyPr wrap="square" lIns="91425" tIns="91425" rIns="91425" bIns="91425" anchor="b" anchorCtr="0"/>
          <a:lstStyle>
            <a:lvl1pPr marL="0" marR="0" lvl="0" indent="0" algn="r" rtl="0">
              <a:spcBef>
                <a:spcPts val="0"/>
              </a:spcBef>
              <a:buNone/>
              <a:defRPr sz="1000">
                <a:solidFill>
                  <a:schemeClr val="dk1"/>
                </a:solidFill>
                <a:latin typeface="Rambla"/>
                <a:ea typeface="Rambla"/>
                <a:cs typeface="Rambla"/>
                <a:sym typeface="Rambla"/>
              </a:defRPr>
            </a:lvl1pPr>
            <a:lvl2pPr marL="457200" marR="0" lvl="1" indent="0" algn="l" rtl="0">
              <a:spcBef>
                <a:spcPts val="0"/>
              </a:spcBef>
              <a:buNone/>
              <a:defRPr sz="1800" b="0" i="0" u="none" strike="noStrike" cap="none">
                <a:solidFill>
                  <a:schemeClr val="dk1"/>
                </a:solidFill>
                <a:latin typeface="Rambla"/>
                <a:ea typeface="Rambla"/>
                <a:cs typeface="Rambla"/>
                <a:sym typeface="Rambla"/>
              </a:defRPr>
            </a:lvl2pPr>
            <a:lvl3pPr marL="914400" marR="0" lvl="2" indent="0" algn="l" rtl="0">
              <a:spcBef>
                <a:spcPts val="0"/>
              </a:spcBef>
              <a:buNone/>
              <a:defRPr sz="1800" b="0" i="0" u="none" strike="noStrike" cap="none">
                <a:solidFill>
                  <a:schemeClr val="dk1"/>
                </a:solidFill>
                <a:latin typeface="Rambla"/>
                <a:ea typeface="Rambla"/>
                <a:cs typeface="Rambla"/>
                <a:sym typeface="Rambla"/>
              </a:defRPr>
            </a:lvl3pPr>
            <a:lvl4pPr marL="1371600" marR="0" lvl="3" indent="0" algn="l" rtl="0">
              <a:spcBef>
                <a:spcPts val="0"/>
              </a:spcBef>
              <a:buNone/>
              <a:defRPr sz="1800" b="0" i="0" u="none" strike="noStrike" cap="none">
                <a:solidFill>
                  <a:schemeClr val="dk1"/>
                </a:solidFill>
                <a:latin typeface="Rambla"/>
                <a:ea typeface="Rambla"/>
                <a:cs typeface="Rambla"/>
                <a:sym typeface="Rambla"/>
              </a:defRPr>
            </a:lvl4pPr>
            <a:lvl5pPr marL="1828800" marR="0" lvl="4" indent="0" algn="l" rtl="0">
              <a:spcBef>
                <a:spcPts val="0"/>
              </a:spcBef>
              <a:buNone/>
              <a:defRPr sz="1800" b="0" i="0" u="none" strike="noStrike" cap="none">
                <a:solidFill>
                  <a:schemeClr val="dk1"/>
                </a:solidFill>
                <a:latin typeface="Rambla"/>
                <a:ea typeface="Rambla"/>
                <a:cs typeface="Rambla"/>
                <a:sym typeface="Rambla"/>
              </a:defRPr>
            </a:lvl5pPr>
            <a:lvl6pPr marL="2286000" marR="0" lvl="5" indent="0" algn="l" rtl="0">
              <a:spcBef>
                <a:spcPts val="0"/>
              </a:spcBef>
              <a:buNone/>
              <a:defRPr sz="1800" b="0" i="0" u="none" strike="noStrike" cap="none">
                <a:solidFill>
                  <a:schemeClr val="dk1"/>
                </a:solidFill>
                <a:latin typeface="Rambla"/>
                <a:ea typeface="Rambla"/>
                <a:cs typeface="Rambla"/>
                <a:sym typeface="Rambla"/>
              </a:defRPr>
            </a:lvl6pPr>
            <a:lvl7pPr marL="2743200" marR="0" lvl="6" indent="0" algn="l" rtl="0">
              <a:spcBef>
                <a:spcPts val="0"/>
              </a:spcBef>
              <a:buNone/>
              <a:defRPr sz="1800" b="0" i="0" u="none" strike="noStrike" cap="none">
                <a:solidFill>
                  <a:schemeClr val="dk1"/>
                </a:solidFill>
                <a:latin typeface="Rambla"/>
                <a:ea typeface="Rambla"/>
                <a:cs typeface="Rambla"/>
                <a:sym typeface="Rambla"/>
              </a:defRPr>
            </a:lvl7pPr>
            <a:lvl8pPr marL="3200400" marR="0" lvl="7" indent="0" algn="l" rtl="0">
              <a:spcBef>
                <a:spcPts val="0"/>
              </a:spcBef>
              <a:buNone/>
              <a:defRPr sz="1800" b="0" i="0" u="none" strike="noStrike" cap="none">
                <a:solidFill>
                  <a:schemeClr val="dk1"/>
                </a:solidFill>
                <a:latin typeface="Rambla"/>
                <a:ea typeface="Rambla"/>
                <a:cs typeface="Rambla"/>
                <a:sym typeface="Rambla"/>
              </a:defRPr>
            </a:lvl8pPr>
            <a:lvl9pPr marL="3657600" marR="0" lvl="8" indent="0" algn="l" rtl="0">
              <a:spcBef>
                <a:spcPts val="0"/>
              </a:spcBef>
              <a:buNone/>
              <a:defRPr sz="1800" b="0" i="0" u="none" strike="noStrike" cap="none">
                <a:solidFill>
                  <a:schemeClr val="dk1"/>
                </a:solidFill>
                <a:latin typeface="Rambla"/>
                <a:ea typeface="Rambla"/>
                <a:cs typeface="Rambla"/>
                <a:sym typeface="Rambla"/>
              </a:defRPr>
            </a:lvl9pPr>
          </a:lstStyle>
          <a:p>
            <a:endParaRPr/>
          </a:p>
        </p:txBody>
      </p:sp>
      <p:sp>
        <p:nvSpPr>
          <p:cNvPr id="56" name="Shape 56"/>
          <p:cNvSpPr txBox="1">
            <a:spLocks noGrp="1"/>
          </p:cNvSpPr>
          <p:nvPr>
            <p:ph type="sldNum" idx="12"/>
          </p:nvPr>
        </p:nvSpPr>
        <p:spPr>
          <a:xfrm>
            <a:off x="8647272" y="6407944"/>
            <a:ext cx="365760" cy="365125"/>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000" b="0">
                <a:solidFill>
                  <a:schemeClr val="dk1"/>
                </a:solidFill>
                <a:latin typeface="Rambla"/>
                <a:ea typeface="Rambla"/>
                <a:cs typeface="Rambla"/>
                <a:sym typeface="Rambla"/>
              </a:rPr>
              <a:t>‹#›</a:t>
            </a:fld>
            <a:endParaRPr lang="en-US" sz="1000" b="0">
              <a:solidFill>
                <a:schemeClr val="dk1"/>
              </a:solidFill>
              <a:latin typeface="Rambla"/>
              <a:ea typeface="Rambla"/>
              <a:cs typeface="Rambla"/>
              <a:sym typeface="Rambla"/>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bg>
      <p:bgPr>
        <a:gradFill>
          <a:gsLst>
            <a:gs pos="0">
              <a:srgbClr val="B1B1B1"/>
            </a:gs>
            <a:gs pos="40000">
              <a:srgbClr val="9E9E9E"/>
            </a:gs>
            <a:gs pos="100000">
              <a:schemeClr val="dk1"/>
            </a:gs>
          </a:gsLst>
          <a:path path="circle">
            <a:fillToRect l="100000" b="100000"/>
          </a:path>
          <a:tileRect t="-100000" r="-100000"/>
        </a:gradFill>
        <a:effectLst/>
      </p:bgPr>
    </p:bg>
    <p:spTree>
      <p:nvGrpSpPr>
        <p:cNvPr id="1" name="Shape 57"/>
        <p:cNvGrpSpPr/>
        <p:nvPr/>
      </p:nvGrpSpPr>
      <p:grpSpPr>
        <a:xfrm>
          <a:off x="0" y="0"/>
          <a:ext cx="0" cy="0"/>
          <a:chOff x="0" y="0"/>
          <a:chExt cx="0" cy="0"/>
        </a:xfrm>
      </p:grpSpPr>
      <p:sp>
        <p:nvSpPr>
          <p:cNvPr id="58" name="Shape 58"/>
          <p:cNvSpPr txBox="1">
            <a:spLocks noGrp="1"/>
          </p:cNvSpPr>
          <p:nvPr>
            <p:ph type="dt" idx="10"/>
          </p:nvPr>
        </p:nvSpPr>
        <p:spPr>
          <a:xfrm>
            <a:off x="6727032" y="6407944"/>
            <a:ext cx="1920240" cy="365760"/>
          </a:xfrm>
          <a:prstGeom prst="rect">
            <a:avLst/>
          </a:prstGeom>
          <a:noFill/>
          <a:ln>
            <a:noFill/>
          </a:ln>
        </p:spPr>
        <p:txBody>
          <a:bodyPr wrap="square" lIns="91425" tIns="91425" rIns="91425" bIns="91425" anchor="b" anchorCtr="0"/>
          <a:lstStyle>
            <a:lvl1pPr marL="0" marR="0" lvl="0" indent="0" algn="l" rtl="0">
              <a:spcBef>
                <a:spcPts val="0"/>
              </a:spcBef>
              <a:buNone/>
              <a:defRPr sz="1000">
                <a:solidFill>
                  <a:schemeClr val="lt1"/>
                </a:solidFill>
                <a:latin typeface="Rambla"/>
                <a:ea typeface="Rambla"/>
                <a:cs typeface="Rambla"/>
                <a:sym typeface="Rambla"/>
              </a:defRPr>
            </a:lvl1pPr>
            <a:lvl2pPr marL="457200" marR="0" lvl="1" indent="0" algn="l" rtl="0">
              <a:spcBef>
                <a:spcPts val="0"/>
              </a:spcBef>
              <a:buNone/>
              <a:defRPr sz="1800" b="0" i="0" u="none" strike="noStrike" cap="none">
                <a:solidFill>
                  <a:schemeClr val="lt1"/>
                </a:solidFill>
                <a:latin typeface="Rambla"/>
                <a:ea typeface="Rambla"/>
                <a:cs typeface="Rambla"/>
                <a:sym typeface="Rambla"/>
              </a:defRPr>
            </a:lvl2pPr>
            <a:lvl3pPr marL="914400" marR="0" lvl="2" indent="0" algn="l" rtl="0">
              <a:spcBef>
                <a:spcPts val="0"/>
              </a:spcBef>
              <a:buNone/>
              <a:defRPr sz="1800" b="0" i="0" u="none" strike="noStrike" cap="none">
                <a:solidFill>
                  <a:schemeClr val="lt1"/>
                </a:solidFill>
                <a:latin typeface="Rambla"/>
                <a:ea typeface="Rambla"/>
                <a:cs typeface="Rambla"/>
                <a:sym typeface="Rambla"/>
              </a:defRPr>
            </a:lvl3pPr>
            <a:lvl4pPr marL="1371600" marR="0" lvl="3" indent="0" algn="l" rtl="0">
              <a:spcBef>
                <a:spcPts val="0"/>
              </a:spcBef>
              <a:buNone/>
              <a:defRPr sz="1800" b="0" i="0" u="none" strike="noStrike" cap="none">
                <a:solidFill>
                  <a:schemeClr val="lt1"/>
                </a:solidFill>
                <a:latin typeface="Rambla"/>
                <a:ea typeface="Rambla"/>
                <a:cs typeface="Rambla"/>
                <a:sym typeface="Rambla"/>
              </a:defRPr>
            </a:lvl4pPr>
            <a:lvl5pPr marL="1828800" marR="0" lvl="4" indent="0" algn="l" rtl="0">
              <a:spcBef>
                <a:spcPts val="0"/>
              </a:spcBef>
              <a:buNone/>
              <a:defRPr sz="1800" b="0" i="0" u="none" strike="noStrike" cap="none">
                <a:solidFill>
                  <a:schemeClr val="lt1"/>
                </a:solidFill>
                <a:latin typeface="Rambla"/>
                <a:ea typeface="Rambla"/>
                <a:cs typeface="Rambla"/>
                <a:sym typeface="Rambla"/>
              </a:defRPr>
            </a:lvl5pPr>
            <a:lvl6pPr marL="2286000" marR="0" lvl="5" indent="0" algn="l" rtl="0">
              <a:spcBef>
                <a:spcPts val="0"/>
              </a:spcBef>
              <a:buNone/>
              <a:defRPr sz="1800" b="0" i="0" u="none" strike="noStrike" cap="none">
                <a:solidFill>
                  <a:schemeClr val="lt1"/>
                </a:solidFill>
                <a:latin typeface="Rambla"/>
                <a:ea typeface="Rambla"/>
                <a:cs typeface="Rambla"/>
                <a:sym typeface="Rambla"/>
              </a:defRPr>
            </a:lvl6pPr>
            <a:lvl7pPr marL="2743200" marR="0" lvl="6" indent="0" algn="l" rtl="0">
              <a:spcBef>
                <a:spcPts val="0"/>
              </a:spcBef>
              <a:buNone/>
              <a:defRPr sz="1800" b="0" i="0" u="none" strike="noStrike" cap="none">
                <a:solidFill>
                  <a:schemeClr val="lt1"/>
                </a:solidFill>
                <a:latin typeface="Rambla"/>
                <a:ea typeface="Rambla"/>
                <a:cs typeface="Rambla"/>
                <a:sym typeface="Rambla"/>
              </a:defRPr>
            </a:lvl7pPr>
            <a:lvl8pPr marL="3200400" marR="0" lvl="7" indent="0" algn="l" rtl="0">
              <a:spcBef>
                <a:spcPts val="0"/>
              </a:spcBef>
              <a:buNone/>
              <a:defRPr sz="1800" b="0" i="0" u="none" strike="noStrike" cap="none">
                <a:solidFill>
                  <a:schemeClr val="lt1"/>
                </a:solidFill>
                <a:latin typeface="Rambla"/>
                <a:ea typeface="Rambla"/>
                <a:cs typeface="Rambla"/>
                <a:sym typeface="Rambla"/>
              </a:defRPr>
            </a:lvl8pPr>
            <a:lvl9pPr marL="3657600" marR="0" lvl="8" indent="0" algn="l" rtl="0">
              <a:spcBef>
                <a:spcPts val="0"/>
              </a:spcBef>
              <a:buNone/>
              <a:defRPr sz="1800" b="0" i="0" u="none" strike="noStrike" cap="none">
                <a:solidFill>
                  <a:schemeClr val="lt1"/>
                </a:solidFill>
                <a:latin typeface="Rambla"/>
                <a:ea typeface="Rambla"/>
                <a:cs typeface="Rambla"/>
                <a:sym typeface="Rambla"/>
              </a:defRPr>
            </a:lvl9pPr>
          </a:lstStyle>
          <a:p>
            <a:endParaRPr/>
          </a:p>
        </p:txBody>
      </p:sp>
      <p:sp>
        <p:nvSpPr>
          <p:cNvPr id="59" name="Shape 59"/>
          <p:cNvSpPr txBox="1">
            <a:spLocks noGrp="1"/>
          </p:cNvSpPr>
          <p:nvPr>
            <p:ph type="ftr" idx="11"/>
          </p:nvPr>
        </p:nvSpPr>
        <p:spPr>
          <a:xfrm>
            <a:off x="4380072" y="6407944"/>
            <a:ext cx="2350681" cy="365125"/>
          </a:xfrm>
          <a:prstGeom prst="rect">
            <a:avLst/>
          </a:prstGeom>
          <a:noFill/>
          <a:ln>
            <a:noFill/>
          </a:ln>
        </p:spPr>
        <p:txBody>
          <a:bodyPr wrap="square" lIns="91425" tIns="91425" rIns="91425" bIns="91425" anchor="b" anchorCtr="0"/>
          <a:lstStyle>
            <a:lvl1pPr marL="0" marR="0" lvl="0" indent="0" algn="r" rtl="0">
              <a:spcBef>
                <a:spcPts val="0"/>
              </a:spcBef>
              <a:buNone/>
              <a:defRPr sz="1000">
                <a:solidFill>
                  <a:schemeClr val="lt1"/>
                </a:solidFill>
                <a:latin typeface="Rambla"/>
                <a:ea typeface="Rambla"/>
                <a:cs typeface="Rambla"/>
                <a:sym typeface="Rambla"/>
              </a:defRPr>
            </a:lvl1pPr>
            <a:lvl2pPr marL="457200" marR="0" lvl="1" indent="0" algn="l" rtl="0">
              <a:spcBef>
                <a:spcPts val="0"/>
              </a:spcBef>
              <a:buNone/>
              <a:defRPr sz="1800" b="0" i="0" u="none" strike="noStrike" cap="none">
                <a:solidFill>
                  <a:schemeClr val="lt1"/>
                </a:solidFill>
                <a:latin typeface="Rambla"/>
                <a:ea typeface="Rambla"/>
                <a:cs typeface="Rambla"/>
                <a:sym typeface="Rambla"/>
              </a:defRPr>
            </a:lvl2pPr>
            <a:lvl3pPr marL="914400" marR="0" lvl="2" indent="0" algn="l" rtl="0">
              <a:spcBef>
                <a:spcPts val="0"/>
              </a:spcBef>
              <a:buNone/>
              <a:defRPr sz="1800" b="0" i="0" u="none" strike="noStrike" cap="none">
                <a:solidFill>
                  <a:schemeClr val="lt1"/>
                </a:solidFill>
                <a:latin typeface="Rambla"/>
                <a:ea typeface="Rambla"/>
                <a:cs typeface="Rambla"/>
                <a:sym typeface="Rambla"/>
              </a:defRPr>
            </a:lvl3pPr>
            <a:lvl4pPr marL="1371600" marR="0" lvl="3" indent="0" algn="l" rtl="0">
              <a:spcBef>
                <a:spcPts val="0"/>
              </a:spcBef>
              <a:buNone/>
              <a:defRPr sz="1800" b="0" i="0" u="none" strike="noStrike" cap="none">
                <a:solidFill>
                  <a:schemeClr val="lt1"/>
                </a:solidFill>
                <a:latin typeface="Rambla"/>
                <a:ea typeface="Rambla"/>
                <a:cs typeface="Rambla"/>
                <a:sym typeface="Rambla"/>
              </a:defRPr>
            </a:lvl4pPr>
            <a:lvl5pPr marL="1828800" marR="0" lvl="4" indent="0" algn="l" rtl="0">
              <a:spcBef>
                <a:spcPts val="0"/>
              </a:spcBef>
              <a:buNone/>
              <a:defRPr sz="1800" b="0" i="0" u="none" strike="noStrike" cap="none">
                <a:solidFill>
                  <a:schemeClr val="lt1"/>
                </a:solidFill>
                <a:latin typeface="Rambla"/>
                <a:ea typeface="Rambla"/>
                <a:cs typeface="Rambla"/>
                <a:sym typeface="Rambla"/>
              </a:defRPr>
            </a:lvl5pPr>
            <a:lvl6pPr marL="2286000" marR="0" lvl="5" indent="0" algn="l" rtl="0">
              <a:spcBef>
                <a:spcPts val="0"/>
              </a:spcBef>
              <a:buNone/>
              <a:defRPr sz="1800" b="0" i="0" u="none" strike="noStrike" cap="none">
                <a:solidFill>
                  <a:schemeClr val="lt1"/>
                </a:solidFill>
                <a:latin typeface="Rambla"/>
                <a:ea typeface="Rambla"/>
                <a:cs typeface="Rambla"/>
                <a:sym typeface="Rambla"/>
              </a:defRPr>
            </a:lvl6pPr>
            <a:lvl7pPr marL="2743200" marR="0" lvl="6" indent="0" algn="l" rtl="0">
              <a:spcBef>
                <a:spcPts val="0"/>
              </a:spcBef>
              <a:buNone/>
              <a:defRPr sz="1800" b="0" i="0" u="none" strike="noStrike" cap="none">
                <a:solidFill>
                  <a:schemeClr val="lt1"/>
                </a:solidFill>
                <a:latin typeface="Rambla"/>
                <a:ea typeface="Rambla"/>
                <a:cs typeface="Rambla"/>
                <a:sym typeface="Rambla"/>
              </a:defRPr>
            </a:lvl7pPr>
            <a:lvl8pPr marL="3200400" marR="0" lvl="7" indent="0" algn="l" rtl="0">
              <a:spcBef>
                <a:spcPts val="0"/>
              </a:spcBef>
              <a:buNone/>
              <a:defRPr sz="1800" b="0" i="0" u="none" strike="noStrike" cap="none">
                <a:solidFill>
                  <a:schemeClr val="lt1"/>
                </a:solidFill>
                <a:latin typeface="Rambla"/>
                <a:ea typeface="Rambla"/>
                <a:cs typeface="Rambla"/>
                <a:sym typeface="Rambla"/>
              </a:defRPr>
            </a:lvl8pPr>
            <a:lvl9pPr marL="3657600" marR="0" lvl="8" indent="0" algn="l" rtl="0">
              <a:spcBef>
                <a:spcPts val="0"/>
              </a:spcBef>
              <a:buNone/>
              <a:defRPr sz="1800" b="0" i="0" u="none" strike="noStrike" cap="none">
                <a:solidFill>
                  <a:schemeClr val="lt1"/>
                </a:solidFill>
                <a:latin typeface="Rambla"/>
                <a:ea typeface="Rambla"/>
                <a:cs typeface="Rambla"/>
                <a:sym typeface="Rambla"/>
              </a:defRPr>
            </a:lvl9pPr>
          </a:lstStyle>
          <a:p>
            <a:endParaRPr/>
          </a:p>
        </p:txBody>
      </p:sp>
      <p:sp>
        <p:nvSpPr>
          <p:cNvPr id="60" name="Shape 60"/>
          <p:cNvSpPr txBox="1">
            <a:spLocks noGrp="1"/>
          </p:cNvSpPr>
          <p:nvPr>
            <p:ph type="sldNum" idx="12"/>
          </p:nvPr>
        </p:nvSpPr>
        <p:spPr>
          <a:xfrm>
            <a:off x="8647272" y="6407944"/>
            <a:ext cx="365760" cy="365125"/>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000" b="0">
                <a:solidFill>
                  <a:schemeClr val="lt1"/>
                </a:solidFill>
                <a:latin typeface="Rambla"/>
                <a:ea typeface="Rambla"/>
                <a:cs typeface="Rambla"/>
                <a:sym typeface="Rambla"/>
              </a:rPr>
              <a:t>‹#›</a:t>
            </a:fld>
            <a:endParaRPr lang="en-US" sz="1000" b="0">
              <a:solidFill>
                <a:schemeClr val="lt1"/>
              </a:solidFill>
              <a:latin typeface="Rambla"/>
              <a:ea typeface="Rambla"/>
              <a:cs typeface="Rambla"/>
              <a:sym typeface="Rambla"/>
            </a:endParaRPr>
          </a:p>
        </p:txBody>
      </p:sp>
      <p:sp>
        <p:nvSpPr>
          <p:cNvPr id="61" name="Shape 61"/>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marL="0" marR="0" lvl="0" indent="0" algn="l" rtl="0">
              <a:spcBef>
                <a:spcPts val="0"/>
              </a:spcBef>
              <a:buClr>
                <a:schemeClr val="lt2"/>
              </a:buClr>
              <a:buFont typeface="Rambla"/>
              <a:buNone/>
              <a:defRPr sz="4100" b="1" i="0" u="none" strike="noStrike" cap="none">
                <a:solidFill>
                  <a:schemeClr val="lt2"/>
                </a:solidFill>
                <a:latin typeface="Rambla"/>
                <a:ea typeface="Rambla"/>
                <a:cs typeface="Rambla"/>
                <a:sym typeface="Rambl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6727032" y="6407944"/>
            <a:ext cx="1920240" cy="365760"/>
          </a:xfrm>
          <a:prstGeom prst="rect">
            <a:avLst/>
          </a:prstGeom>
          <a:noFill/>
          <a:ln>
            <a:noFill/>
          </a:ln>
        </p:spPr>
        <p:txBody>
          <a:bodyPr wrap="square" lIns="91425" tIns="91425" rIns="91425" bIns="91425" anchor="b" anchorCtr="0"/>
          <a:lstStyle>
            <a:lvl1pPr marL="0" marR="0" lvl="0" indent="0" algn="l" rtl="0">
              <a:spcBef>
                <a:spcPts val="0"/>
              </a:spcBef>
              <a:buNone/>
              <a:defRPr sz="1000">
                <a:solidFill>
                  <a:schemeClr val="dk1"/>
                </a:solidFill>
                <a:latin typeface="Rambla"/>
                <a:ea typeface="Rambla"/>
                <a:cs typeface="Rambla"/>
                <a:sym typeface="Rambla"/>
              </a:defRPr>
            </a:lvl1pPr>
            <a:lvl2pPr marL="457200" marR="0" lvl="1" indent="0" algn="l" rtl="0">
              <a:spcBef>
                <a:spcPts val="0"/>
              </a:spcBef>
              <a:buNone/>
              <a:defRPr sz="1800" b="0" i="0" u="none" strike="noStrike" cap="none">
                <a:solidFill>
                  <a:schemeClr val="dk1"/>
                </a:solidFill>
                <a:latin typeface="Rambla"/>
                <a:ea typeface="Rambla"/>
                <a:cs typeface="Rambla"/>
                <a:sym typeface="Rambla"/>
              </a:defRPr>
            </a:lvl2pPr>
            <a:lvl3pPr marL="914400" marR="0" lvl="2" indent="0" algn="l" rtl="0">
              <a:spcBef>
                <a:spcPts val="0"/>
              </a:spcBef>
              <a:buNone/>
              <a:defRPr sz="1800" b="0" i="0" u="none" strike="noStrike" cap="none">
                <a:solidFill>
                  <a:schemeClr val="dk1"/>
                </a:solidFill>
                <a:latin typeface="Rambla"/>
                <a:ea typeface="Rambla"/>
                <a:cs typeface="Rambla"/>
                <a:sym typeface="Rambla"/>
              </a:defRPr>
            </a:lvl3pPr>
            <a:lvl4pPr marL="1371600" marR="0" lvl="3" indent="0" algn="l" rtl="0">
              <a:spcBef>
                <a:spcPts val="0"/>
              </a:spcBef>
              <a:buNone/>
              <a:defRPr sz="1800" b="0" i="0" u="none" strike="noStrike" cap="none">
                <a:solidFill>
                  <a:schemeClr val="dk1"/>
                </a:solidFill>
                <a:latin typeface="Rambla"/>
                <a:ea typeface="Rambla"/>
                <a:cs typeface="Rambla"/>
                <a:sym typeface="Rambla"/>
              </a:defRPr>
            </a:lvl4pPr>
            <a:lvl5pPr marL="1828800" marR="0" lvl="4" indent="0" algn="l" rtl="0">
              <a:spcBef>
                <a:spcPts val="0"/>
              </a:spcBef>
              <a:buNone/>
              <a:defRPr sz="1800" b="0" i="0" u="none" strike="noStrike" cap="none">
                <a:solidFill>
                  <a:schemeClr val="dk1"/>
                </a:solidFill>
                <a:latin typeface="Rambla"/>
                <a:ea typeface="Rambla"/>
                <a:cs typeface="Rambla"/>
                <a:sym typeface="Rambla"/>
              </a:defRPr>
            </a:lvl5pPr>
            <a:lvl6pPr marL="2286000" marR="0" lvl="5" indent="0" algn="l" rtl="0">
              <a:spcBef>
                <a:spcPts val="0"/>
              </a:spcBef>
              <a:buNone/>
              <a:defRPr sz="1800" b="0" i="0" u="none" strike="noStrike" cap="none">
                <a:solidFill>
                  <a:schemeClr val="dk1"/>
                </a:solidFill>
                <a:latin typeface="Rambla"/>
                <a:ea typeface="Rambla"/>
                <a:cs typeface="Rambla"/>
                <a:sym typeface="Rambla"/>
              </a:defRPr>
            </a:lvl6pPr>
            <a:lvl7pPr marL="2743200" marR="0" lvl="6" indent="0" algn="l" rtl="0">
              <a:spcBef>
                <a:spcPts val="0"/>
              </a:spcBef>
              <a:buNone/>
              <a:defRPr sz="1800" b="0" i="0" u="none" strike="noStrike" cap="none">
                <a:solidFill>
                  <a:schemeClr val="dk1"/>
                </a:solidFill>
                <a:latin typeface="Rambla"/>
                <a:ea typeface="Rambla"/>
                <a:cs typeface="Rambla"/>
                <a:sym typeface="Rambla"/>
              </a:defRPr>
            </a:lvl7pPr>
            <a:lvl8pPr marL="3200400" marR="0" lvl="7" indent="0" algn="l" rtl="0">
              <a:spcBef>
                <a:spcPts val="0"/>
              </a:spcBef>
              <a:buNone/>
              <a:defRPr sz="1800" b="0" i="0" u="none" strike="noStrike" cap="none">
                <a:solidFill>
                  <a:schemeClr val="dk1"/>
                </a:solidFill>
                <a:latin typeface="Rambla"/>
                <a:ea typeface="Rambla"/>
                <a:cs typeface="Rambla"/>
                <a:sym typeface="Rambla"/>
              </a:defRPr>
            </a:lvl8pPr>
            <a:lvl9pPr marL="3657600" marR="0" lvl="8" indent="0" algn="l" rtl="0">
              <a:spcBef>
                <a:spcPts val="0"/>
              </a:spcBef>
              <a:buNone/>
              <a:defRPr sz="1800" b="0" i="0" u="none" strike="noStrike" cap="none">
                <a:solidFill>
                  <a:schemeClr val="dk1"/>
                </a:solidFill>
                <a:latin typeface="Rambla"/>
                <a:ea typeface="Rambla"/>
                <a:cs typeface="Rambla"/>
                <a:sym typeface="Rambla"/>
              </a:defRPr>
            </a:lvl9pPr>
          </a:lstStyle>
          <a:p>
            <a:endParaRPr/>
          </a:p>
        </p:txBody>
      </p:sp>
      <p:sp>
        <p:nvSpPr>
          <p:cNvPr id="64" name="Shape 64"/>
          <p:cNvSpPr txBox="1">
            <a:spLocks noGrp="1"/>
          </p:cNvSpPr>
          <p:nvPr>
            <p:ph type="ftr" idx="11"/>
          </p:nvPr>
        </p:nvSpPr>
        <p:spPr>
          <a:xfrm>
            <a:off x="4380072" y="6407944"/>
            <a:ext cx="2350681" cy="365125"/>
          </a:xfrm>
          <a:prstGeom prst="rect">
            <a:avLst/>
          </a:prstGeom>
          <a:noFill/>
          <a:ln>
            <a:noFill/>
          </a:ln>
        </p:spPr>
        <p:txBody>
          <a:bodyPr wrap="square" lIns="91425" tIns="91425" rIns="91425" bIns="91425" anchor="b" anchorCtr="0"/>
          <a:lstStyle>
            <a:lvl1pPr marL="0" marR="0" lvl="0" indent="0" algn="r" rtl="0">
              <a:spcBef>
                <a:spcPts val="0"/>
              </a:spcBef>
              <a:buNone/>
              <a:defRPr sz="1000">
                <a:solidFill>
                  <a:schemeClr val="dk1"/>
                </a:solidFill>
                <a:latin typeface="Rambla"/>
                <a:ea typeface="Rambla"/>
                <a:cs typeface="Rambla"/>
                <a:sym typeface="Rambla"/>
              </a:defRPr>
            </a:lvl1pPr>
            <a:lvl2pPr marL="457200" marR="0" lvl="1" indent="0" algn="l" rtl="0">
              <a:spcBef>
                <a:spcPts val="0"/>
              </a:spcBef>
              <a:buNone/>
              <a:defRPr sz="1800" b="0" i="0" u="none" strike="noStrike" cap="none">
                <a:solidFill>
                  <a:schemeClr val="dk1"/>
                </a:solidFill>
                <a:latin typeface="Rambla"/>
                <a:ea typeface="Rambla"/>
                <a:cs typeface="Rambla"/>
                <a:sym typeface="Rambla"/>
              </a:defRPr>
            </a:lvl2pPr>
            <a:lvl3pPr marL="914400" marR="0" lvl="2" indent="0" algn="l" rtl="0">
              <a:spcBef>
                <a:spcPts val="0"/>
              </a:spcBef>
              <a:buNone/>
              <a:defRPr sz="1800" b="0" i="0" u="none" strike="noStrike" cap="none">
                <a:solidFill>
                  <a:schemeClr val="dk1"/>
                </a:solidFill>
                <a:latin typeface="Rambla"/>
                <a:ea typeface="Rambla"/>
                <a:cs typeface="Rambla"/>
                <a:sym typeface="Rambla"/>
              </a:defRPr>
            </a:lvl3pPr>
            <a:lvl4pPr marL="1371600" marR="0" lvl="3" indent="0" algn="l" rtl="0">
              <a:spcBef>
                <a:spcPts val="0"/>
              </a:spcBef>
              <a:buNone/>
              <a:defRPr sz="1800" b="0" i="0" u="none" strike="noStrike" cap="none">
                <a:solidFill>
                  <a:schemeClr val="dk1"/>
                </a:solidFill>
                <a:latin typeface="Rambla"/>
                <a:ea typeface="Rambla"/>
                <a:cs typeface="Rambla"/>
                <a:sym typeface="Rambla"/>
              </a:defRPr>
            </a:lvl4pPr>
            <a:lvl5pPr marL="1828800" marR="0" lvl="4" indent="0" algn="l" rtl="0">
              <a:spcBef>
                <a:spcPts val="0"/>
              </a:spcBef>
              <a:buNone/>
              <a:defRPr sz="1800" b="0" i="0" u="none" strike="noStrike" cap="none">
                <a:solidFill>
                  <a:schemeClr val="dk1"/>
                </a:solidFill>
                <a:latin typeface="Rambla"/>
                <a:ea typeface="Rambla"/>
                <a:cs typeface="Rambla"/>
                <a:sym typeface="Rambla"/>
              </a:defRPr>
            </a:lvl5pPr>
            <a:lvl6pPr marL="2286000" marR="0" lvl="5" indent="0" algn="l" rtl="0">
              <a:spcBef>
                <a:spcPts val="0"/>
              </a:spcBef>
              <a:buNone/>
              <a:defRPr sz="1800" b="0" i="0" u="none" strike="noStrike" cap="none">
                <a:solidFill>
                  <a:schemeClr val="dk1"/>
                </a:solidFill>
                <a:latin typeface="Rambla"/>
                <a:ea typeface="Rambla"/>
                <a:cs typeface="Rambla"/>
                <a:sym typeface="Rambla"/>
              </a:defRPr>
            </a:lvl6pPr>
            <a:lvl7pPr marL="2743200" marR="0" lvl="6" indent="0" algn="l" rtl="0">
              <a:spcBef>
                <a:spcPts val="0"/>
              </a:spcBef>
              <a:buNone/>
              <a:defRPr sz="1800" b="0" i="0" u="none" strike="noStrike" cap="none">
                <a:solidFill>
                  <a:schemeClr val="dk1"/>
                </a:solidFill>
                <a:latin typeface="Rambla"/>
                <a:ea typeface="Rambla"/>
                <a:cs typeface="Rambla"/>
                <a:sym typeface="Rambla"/>
              </a:defRPr>
            </a:lvl7pPr>
            <a:lvl8pPr marL="3200400" marR="0" lvl="7" indent="0" algn="l" rtl="0">
              <a:spcBef>
                <a:spcPts val="0"/>
              </a:spcBef>
              <a:buNone/>
              <a:defRPr sz="1800" b="0" i="0" u="none" strike="noStrike" cap="none">
                <a:solidFill>
                  <a:schemeClr val="dk1"/>
                </a:solidFill>
                <a:latin typeface="Rambla"/>
                <a:ea typeface="Rambla"/>
                <a:cs typeface="Rambla"/>
                <a:sym typeface="Rambla"/>
              </a:defRPr>
            </a:lvl8pPr>
            <a:lvl9pPr marL="3657600" marR="0" lvl="8" indent="0" algn="l" rtl="0">
              <a:spcBef>
                <a:spcPts val="0"/>
              </a:spcBef>
              <a:buNone/>
              <a:defRPr sz="1800" b="0" i="0" u="none" strike="noStrike" cap="none">
                <a:solidFill>
                  <a:schemeClr val="dk1"/>
                </a:solidFill>
                <a:latin typeface="Rambla"/>
                <a:ea typeface="Rambla"/>
                <a:cs typeface="Rambla"/>
                <a:sym typeface="Rambla"/>
              </a:defRPr>
            </a:lvl9pPr>
          </a:lstStyle>
          <a:p>
            <a:endParaRPr/>
          </a:p>
        </p:txBody>
      </p:sp>
      <p:sp>
        <p:nvSpPr>
          <p:cNvPr id="65" name="Shape 65"/>
          <p:cNvSpPr txBox="1">
            <a:spLocks noGrp="1"/>
          </p:cNvSpPr>
          <p:nvPr>
            <p:ph type="sldNum" idx="12"/>
          </p:nvPr>
        </p:nvSpPr>
        <p:spPr>
          <a:xfrm>
            <a:off x="8647272" y="6407944"/>
            <a:ext cx="365760" cy="365125"/>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000" b="0">
                <a:solidFill>
                  <a:schemeClr val="dk1"/>
                </a:solidFill>
                <a:latin typeface="Rambla"/>
                <a:ea typeface="Rambla"/>
                <a:cs typeface="Rambla"/>
                <a:sym typeface="Rambla"/>
              </a:rPr>
              <a:t>‹#›</a:t>
            </a:fld>
            <a:endParaRPr lang="en-US" sz="1000" b="0">
              <a:solidFill>
                <a:schemeClr val="dk1"/>
              </a:solidFill>
              <a:latin typeface="Rambla"/>
              <a:ea typeface="Rambla"/>
              <a:cs typeface="Rambla"/>
              <a:sym typeface="Rambl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cSld name="Content with Caption">
    <p:bg>
      <p:bgPr>
        <a:blipFill rotWithShape="1">
          <a:blip r:embed="rId2">
            <a:alphaModFix/>
          </a:blip>
          <a:tile tx="0" ty="0" sx="50000" sy="50000" flip="none" algn="tl"/>
        </a:blipFill>
        <a:effectLst/>
      </p:bgPr>
    </p:bg>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0" y="4876800"/>
            <a:ext cx="7481776" cy="457200"/>
          </a:xfrm>
          <a:prstGeom prst="rect">
            <a:avLst/>
          </a:prstGeom>
          <a:noFill/>
          <a:ln>
            <a:noFill/>
          </a:ln>
        </p:spPr>
        <p:txBody>
          <a:bodyPr wrap="square" lIns="91425" tIns="91425" rIns="91425" bIns="91425" anchor="t" anchorCtr="0"/>
          <a:lstStyle>
            <a:lvl1pPr marL="0" marR="0" lvl="0" indent="0" algn="r" rtl="0">
              <a:spcBef>
                <a:spcPts val="0"/>
              </a:spcBef>
              <a:buClr>
                <a:schemeClr val="accent1"/>
              </a:buClr>
              <a:buFont typeface="Rambla"/>
              <a:buNone/>
              <a:defRPr sz="2500" b="0" i="0" u="none" strike="noStrike" cap="none">
                <a:solidFill>
                  <a:schemeClr val="accent1"/>
                </a:solidFill>
                <a:latin typeface="Rambla"/>
                <a:ea typeface="Rambla"/>
                <a:cs typeface="Rambla"/>
                <a:sym typeface="Rambl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8" name="Shape 68"/>
          <p:cNvSpPr txBox="1">
            <a:spLocks noGrp="1"/>
          </p:cNvSpPr>
          <p:nvPr>
            <p:ph type="body" idx="1"/>
          </p:nvPr>
        </p:nvSpPr>
        <p:spPr>
          <a:xfrm>
            <a:off x="4419600" y="5355102"/>
            <a:ext cx="3974592" cy="914400"/>
          </a:xfrm>
          <a:prstGeom prst="rect">
            <a:avLst/>
          </a:prstGeom>
          <a:noFill/>
          <a:ln>
            <a:noFill/>
          </a:ln>
        </p:spPr>
        <p:txBody>
          <a:bodyPr wrap="square" lIns="91425" tIns="91425" rIns="91425" bIns="91425" anchor="t" anchorCtr="0"/>
          <a:lstStyle>
            <a:lvl1pPr marL="0" marR="0" lvl="0" indent="0" algn="r" rtl="0">
              <a:spcBef>
                <a:spcPts val="400"/>
              </a:spcBef>
              <a:spcAft>
                <a:spcPts val="0"/>
              </a:spcAft>
              <a:buClr>
                <a:schemeClr val="accent1"/>
              </a:buClr>
              <a:buFont typeface="Noto Sans Symbols"/>
              <a:buNone/>
              <a:defRPr sz="1600" b="0" i="0" u="none" strike="noStrike" cap="none">
                <a:solidFill>
                  <a:schemeClr val="dk1"/>
                </a:solidFill>
                <a:latin typeface="Rambla"/>
                <a:ea typeface="Rambla"/>
                <a:cs typeface="Rambla"/>
                <a:sym typeface="Rambla"/>
              </a:defRPr>
            </a:lvl1pPr>
            <a:lvl2pPr marL="621792" marR="0" lvl="1" indent="-240791" algn="l" rtl="0">
              <a:spcBef>
                <a:spcPts val="324"/>
              </a:spcBef>
              <a:buClr>
                <a:schemeClr val="accent1"/>
              </a:buClr>
              <a:buFont typeface="Verdana"/>
              <a:buNone/>
              <a:defRPr sz="1200" b="0" i="0" u="none" strike="noStrike" cap="none">
                <a:solidFill>
                  <a:schemeClr val="dk1"/>
                </a:solidFill>
                <a:latin typeface="Rambla"/>
                <a:ea typeface="Rambla"/>
                <a:cs typeface="Rambla"/>
                <a:sym typeface="Rambla"/>
              </a:defRPr>
            </a:lvl2pPr>
            <a:lvl3pPr marL="859536" marR="0" lvl="2" indent="-237236" algn="l" rtl="0">
              <a:spcBef>
                <a:spcPts val="350"/>
              </a:spcBef>
              <a:buClr>
                <a:schemeClr val="accent2"/>
              </a:buClr>
              <a:buFont typeface="Noto Sans Symbols"/>
              <a:buNone/>
              <a:defRPr sz="1000" b="0" i="0" u="none" strike="noStrike" cap="none">
                <a:solidFill>
                  <a:schemeClr val="dk1"/>
                </a:solidFill>
                <a:latin typeface="Rambla"/>
                <a:ea typeface="Rambla"/>
                <a:cs typeface="Rambla"/>
                <a:sym typeface="Rambla"/>
              </a:defRPr>
            </a:lvl3pPr>
            <a:lvl4pPr marL="1143000" marR="0" lvl="3" indent="-228600" algn="l" rtl="0">
              <a:spcBef>
                <a:spcPts val="350"/>
              </a:spcBef>
              <a:buClr>
                <a:schemeClr val="accent2"/>
              </a:buClr>
              <a:buFont typeface="Noto Sans Symbols"/>
              <a:buNone/>
              <a:defRPr sz="900" b="0" i="0" u="none" strike="noStrike" cap="none">
                <a:solidFill>
                  <a:schemeClr val="dk1"/>
                </a:solidFill>
                <a:latin typeface="Rambla"/>
                <a:ea typeface="Rambla"/>
                <a:cs typeface="Rambla"/>
                <a:sym typeface="Rambla"/>
              </a:defRPr>
            </a:lvl4pPr>
            <a:lvl5pPr marL="1371600" marR="0" lvl="4" indent="-228600" algn="l" rtl="0">
              <a:spcBef>
                <a:spcPts val="350"/>
              </a:spcBef>
              <a:buClr>
                <a:schemeClr val="accent2"/>
              </a:buClr>
              <a:buFont typeface="Noto Sans Symbols"/>
              <a:buNone/>
              <a:defRPr sz="900" b="0" i="0" u="none" strike="noStrike" cap="none">
                <a:solidFill>
                  <a:schemeClr val="dk1"/>
                </a:solidFill>
                <a:latin typeface="Rambla"/>
                <a:ea typeface="Rambla"/>
                <a:cs typeface="Rambla"/>
                <a:sym typeface="Rambla"/>
              </a:defRPr>
            </a:lvl5pPr>
            <a:lvl6pPr marL="1600200" marR="0" lvl="5" indent="-114300" algn="l" rtl="0">
              <a:spcBef>
                <a:spcPts val="350"/>
              </a:spcBef>
              <a:buClr>
                <a:schemeClr val="accent3"/>
              </a:buClr>
              <a:buSzPct val="100000"/>
              <a:buFont typeface="Noto Sans Symbols"/>
              <a:buChar char="◾"/>
              <a:defRPr sz="1800" b="0" i="0" u="none" strike="noStrike" cap="none">
                <a:solidFill>
                  <a:schemeClr val="dk1"/>
                </a:solidFill>
                <a:latin typeface="Rambla"/>
                <a:ea typeface="Rambla"/>
                <a:cs typeface="Rambla"/>
                <a:sym typeface="Rambla"/>
              </a:defRPr>
            </a:lvl6pPr>
            <a:lvl7pPr marL="1828800" marR="0" lvl="6"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7pPr>
            <a:lvl8pPr marL="2057400" marR="0" lvl="7"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8pPr>
            <a:lvl9pPr marL="2286000" marR="0" lvl="8"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9pPr>
          </a:lstStyle>
          <a:p>
            <a:endParaRPr/>
          </a:p>
        </p:txBody>
      </p:sp>
      <p:sp>
        <p:nvSpPr>
          <p:cNvPr id="69" name="Shape 69"/>
          <p:cNvSpPr txBox="1">
            <a:spLocks noGrp="1"/>
          </p:cNvSpPr>
          <p:nvPr>
            <p:ph type="body" idx="2"/>
          </p:nvPr>
        </p:nvSpPr>
        <p:spPr>
          <a:xfrm>
            <a:off x="914400" y="274320"/>
            <a:ext cx="7479792" cy="4572000"/>
          </a:xfrm>
          <a:prstGeom prst="rect">
            <a:avLst/>
          </a:prstGeom>
          <a:noFill/>
          <a:ln>
            <a:noFill/>
          </a:ln>
        </p:spPr>
        <p:txBody>
          <a:bodyPr wrap="square" lIns="91425" tIns="91425" rIns="91425" bIns="91425" anchor="t" anchorCtr="0"/>
          <a:lstStyle>
            <a:lvl1pPr marL="365760" marR="0" lvl="0" indent="-125983" algn="l" rtl="0">
              <a:spcBef>
                <a:spcPts val="400"/>
              </a:spcBef>
              <a:spcAft>
                <a:spcPts val="0"/>
              </a:spcAft>
              <a:buClr>
                <a:schemeClr val="accent1"/>
              </a:buClr>
              <a:buSzPct val="68000"/>
              <a:buFont typeface="Noto Sans Symbols"/>
              <a:buChar char="▶"/>
              <a:defRPr sz="3200" b="0" i="0" u="none" strike="noStrike" cap="none">
                <a:solidFill>
                  <a:schemeClr val="dk1"/>
                </a:solidFill>
                <a:latin typeface="Rambla"/>
                <a:ea typeface="Rambla"/>
                <a:cs typeface="Rambla"/>
                <a:sym typeface="Rambla"/>
              </a:defRPr>
            </a:lvl1pPr>
            <a:lvl2pPr marL="621792" marR="0" lvl="1" indent="-62991" algn="l" rtl="0">
              <a:spcBef>
                <a:spcPts val="324"/>
              </a:spcBef>
              <a:buClr>
                <a:schemeClr val="accent1"/>
              </a:buClr>
              <a:buSzPct val="100000"/>
              <a:buFont typeface="Verdana"/>
              <a:buChar char="◦"/>
              <a:defRPr sz="2800" b="0" i="0" u="none" strike="noStrike" cap="none">
                <a:solidFill>
                  <a:schemeClr val="dk1"/>
                </a:solidFill>
                <a:latin typeface="Rambla"/>
                <a:ea typeface="Rambla"/>
                <a:cs typeface="Rambla"/>
                <a:sym typeface="Rambla"/>
              </a:defRPr>
            </a:lvl2pPr>
            <a:lvl3pPr marL="859536" marR="0" lvl="2" indent="-84836" algn="l" rtl="0">
              <a:spcBef>
                <a:spcPts val="350"/>
              </a:spcBef>
              <a:buClr>
                <a:schemeClr val="accent2"/>
              </a:buClr>
              <a:buSzPct val="100000"/>
              <a:buFont typeface="Noto Sans Symbols"/>
              <a:buChar char="⚫"/>
              <a:defRPr sz="2400" b="0" i="0" u="none" strike="noStrike" cap="none">
                <a:solidFill>
                  <a:schemeClr val="dk1"/>
                </a:solidFill>
                <a:latin typeface="Rambla"/>
                <a:ea typeface="Rambla"/>
                <a:cs typeface="Rambla"/>
                <a:sym typeface="Rambla"/>
              </a:defRPr>
            </a:lvl3pPr>
            <a:lvl4pPr marL="1143000" marR="0" lvl="3" indent="-101600" algn="l" rtl="0">
              <a:spcBef>
                <a:spcPts val="350"/>
              </a:spcBef>
              <a:buClr>
                <a:schemeClr val="accent2"/>
              </a:buClr>
              <a:buSzPct val="100000"/>
              <a:buFont typeface="Noto Sans Symbols"/>
              <a:buChar char="⚫"/>
              <a:defRPr sz="2000" b="0" i="0" u="none" strike="noStrike" cap="none">
                <a:solidFill>
                  <a:schemeClr val="dk1"/>
                </a:solidFill>
                <a:latin typeface="Rambla"/>
                <a:ea typeface="Rambla"/>
                <a:cs typeface="Rambla"/>
                <a:sym typeface="Rambla"/>
              </a:defRPr>
            </a:lvl4pPr>
            <a:lvl5pPr marL="1371600" marR="0" lvl="4" indent="-101600" algn="l" rtl="0">
              <a:spcBef>
                <a:spcPts val="350"/>
              </a:spcBef>
              <a:buClr>
                <a:schemeClr val="accent2"/>
              </a:buClr>
              <a:buSzPct val="100000"/>
              <a:buFont typeface="Noto Sans Symbols"/>
              <a:buChar char="⚫"/>
              <a:defRPr sz="2000" b="0" i="0" u="none" strike="noStrike" cap="none">
                <a:solidFill>
                  <a:schemeClr val="dk1"/>
                </a:solidFill>
                <a:latin typeface="Rambla"/>
                <a:ea typeface="Rambla"/>
                <a:cs typeface="Rambla"/>
                <a:sym typeface="Rambla"/>
              </a:defRPr>
            </a:lvl5pPr>
            <a:lvl6pPr marL="1600200" marR="0" lvl="5" indent="-114300" algn="l" rtl="0">
              <a:spcBef>
                <a:spcPts val="350"/>
              </a:spcBef>
              <a:buClr>
                <a:schemeClr val="accent3"/>
              </a:buClr>
              <a:buSzPct val="100000"/>
              <a:buFont typeface="Noto Sans Symbols"/>
              <a:buChar char="◾"/>
              <a:defRPr sz="1800" b="0" i="0" u="none" strike="noStrike" cap="none">
                <a:solidFill>
                  <a:schemeClr val="dk1"/>
                </a:solidFill>
                <a:latin typeface="Rambla"/>
                <a:ea typeface="Rambla"/>
                <a:cs typeface="Rambla"/>
                <a:sym typeface="Rambla"/>
              </a:defRPr>
            </a:lvl6pPr>
            <a:lvl7pPr marL="1828800" marR="0" lvl="6"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7pPr>
            <a:lvl8pPr marL="2057400" marR="0" lvl="7"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8pPr>
            <a:lvl9pPr marL="2286000" marR="0" lvl="8"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9pPr>
          </a:lstStyle>
          <a:p>
            <a:endParaRPr/>
          </a:p>
        </p:txBody>
      </p:sp>
      <p:sp>
        <p:nvSpPr>
          <p:cNvPr id="70" name="Shape 70"/>
          <p:cNvSpPr txBox="1">
            <a:spLocks noGrp="1"/>
          </p:cNvSpPr>
          <p:nvPr>
            <p:ph type="dt" idx="10"/>
          </p:nvPr>
        </p:nvSpPr>
        <p:spPr>
          <a:xfrm>
            <a:off x="6727032" y="6407944"/>
            <a:ext cx="1920240" cy="365760"/>
          </a:xfrm>
          <a:prstGeom prst="rect">
            <a:avLst/>
          </a:prstGeom>
          <a:noFill/>
          <a:ln>
            <a:noFill/>
          </a:ln>
        </p:spPr>
        <p:txBody>
          <a:bodyPr wrap="square" lIns="91425" tIns="91425" rIns="91425" bIns="91425" anchor="b" anchorCtr="0"/>
          <a:lstStyle>
            <a:lvl1pPr marL="0" marR="0" lvl="0" indent="0" algn="l" rtl="0">
              <a:spcBef>
                <a:spcPts val="0"/>
              </a:spcBef>
              <a:buNone/>
              <a:defRPr sz="1000">
                <a:solidFill>
                  <a:schemeClr val="dk1"/>
                </a:solidFill>
                <a:latin typeface="Rambla"/>
                <a:ea typeface="Rambla"/>
                <a:cs typeface="Rambla"/>
                <a:sym typeface="Rambla"/>
              </a:defRPr>
            </a:lvl1pPr>
            <a:lvl2pPr marL="457200" marR="0" lvl="1" indent="0" algn="l" rtl="0">
              <a:spcBef>
                <a:spcPts val="0"/>
              </a:spcBef>
              <a:buNone/>
              <a:defRPr sz="1800" b="0" i="0" u="none" strike="noStrike" cap="none">
                <a:solidFill>
                  <a:schemeClr val="dk1"/>
                </a:solidFill>
                <a:latin typeface="Rambla"/>
                <a:ea typeface="Rambla"/>
                <a:cs typeface="Rambla"/>
                <a:sym typeface="Rambla"/>
              </a:defRPr>
            </a:lvl2pPr>
            <a:lvl3pPr marL="914400" marR="0" lvl="2" indent="0" algn="l" rtl="0">
              <a:spcBef>
                <a:spcPts val="0"/>
              </a:spcBef>
              <a:buNone/>
              <a:defRPr sz="1800" b="0" i="0" u="none" strike="noStrike" cap="none">
                <a:solidFill>
                  <a:schemeClr val="dk1"/>
                </a:solidFill>
                <a:latin typeface="Rambla"/>
                <a:ea typeface="Rambla"/>
                <a:cs typeface="Rambla"/>
                <a:sym typeface="Rambla"/>
              </a:defRPr>
            </a:lvl3pPr>
            <a:lvl4pPr marL="1371600" marR="0" lvl="3" indent="0" algn="l" rtl="0">
              <a:spcBef>
                <a:spcPts val="0"/>
              </a:spcBef>
              <a:buNone/>
              <a:defRPr sz="1800" b="0" i="0" u="none" strike="noStrike" cap="none">
                <a:solidFill>
                  <a:schemeClr val="dk1"/>
                </a:solidFill>
                <a:latin typeface="Rambla"/>
                <a:ea typeface="Rambla"/>
                <a:cs typeface="Rambla"/>
                <a:sym typeface="Rambla"/>
              </a:defRPr>
            </a:lvl4pPr>
            <a:lvl5pPr marL="1828800" marR="0" lvl="4" indent="0" algn="l" rtl="0">
              <a:spcBef>
                <a:spcPts val="0"/>
              </a:spcBef>
              <a:buNone/>
              <a:defRPr sz="1800" b="0" i="0" u="none" strike="noStrike" cap="none">
                <a:solidFill>
                  <a:schemeClr val="dk1"/>
                </a:solidFill>
                <a:latin typeface="Rambla"/>
                <a:ea typeface="Rambla"/>
                <a:cs typeface="Rambla"/>
                <a:sym typeface="Rambla"/>
              </a:defRPr>
            </a:lvl5pPr>
            <a:lvl6pPr marL="2286000" marR="0" lvl="5" indent="0" algn="l" rtl="0">
              <a:spcBef>
                <a:spcPts val="0"/>
              </a:spcBef>
              <a:buNone/>
              <a:defRPr sz="1800" b="0" i="0" u="none" strike="noStrike" cap="none">
                <a:solidFill>
                  <a:schemeClr val="dk1"/>
                </a:solidFill>
                <a:latin typeface="Rambla"/>
                <a:ea typeface="Rambla"/>
                <a:cs typeface="Rambla"/>
                <a:sym typeface="Rambla"/>
              </a:defRPr>
            </a:lvl6pPr>
            <a:lvl7pPr marL="2743200" marR="0" lvl="6" indent="0" algn="l" rtl="0">
              <a:spcBef>
                <a:spcPts val="0"/>
              </a:spcBef>
              <a:buNone/>
              <a:defRPr sz="1800" b="0" i="0" u="none" strike="noStrike" cap="none">
                <a:solidFill>
                  <a:schemeClr val="dk1"/>
                </a:solidFill>
                <a:latin typeface="Rambla"/>
                <a:ea typeface="Rambla"/>
                <a:cs typeface="Rambla"/>
                <a:sym typeface="Rambla"/>
              </a:defRPr>
            </a:lvl7pPr>
            <a:lvl8pPr marL="3200400" marR="0" lvl="7" indent="0" algn="l" rtl="0">
              <a:spcBef>
                <a:spcPts val="0"/>
              </a:spcBef>
              <a:buNone/>
              <a:defRPr sz="1800" b="0" i="0" u="none" strike="noStrike" cap="none">
                <a:solidFill>
                  <a:schemeClr val="dk1"/>
                </a:solidFill>
                <a:latin typeface="Rambla"/>
                <a:ea typeface="Rambla"/>
                <a:cs typeface="Rambla"/>
                <a:sym typeface="Rambla"/>
              </a:defRPr>
            </a:lvl8pPr>
            <a:lvl9pPr marL="3657600" marR="0" lvl="8" indent="0" algn="l" rtl="0">
              <a:spcBef>
                <a:spcPts val="0"/>
              </a:spcBef>
              <a:buNone/>
              <a:defRPr sz="1800" b="0" i="0" u="none" strike="noStrike" cap="none">
                <a:solidFill>
                  <a:schemeClr val="dk1"/>
                </a:solidFill>
                <a:latin typeface="Rambla"/>
                <a:ea typeface="Rambla"/>
                <a:cs typeface="Rambla"/>
                <a:sym typeface="Rambla"/>
              </a:defRPr>
            </a:lvl9pPr>
          </a:lstStyle>
          <a:p>
            <a:endParaRPr/>
          </a:p>
        </p:txBody>
      </p:sp>
      <p:sp>
        <p:nvSpPr>
          <p:cNvPr id="71" name="Shape 71"/>
          <p:cNvSpPr txBox="1">
            <a:spLocks noGrp="1"/>
          </p:cNvSpPr>
          <p:nvPr>
            <p:ph type="ftr" idx="11"/>
          </p:nvPr>
        </p:nvSpPr>
        <p:spPr>
          <a:xfrm>
            <a:off x="4380072" y="6407944"/>
            <a:ext cx="2350681" cy="365125"/>
          </a:xfrm>
          <a:prstGeom prst="rect">
            <a:avLst/>
          </a:prstGeom>
          <a:noFill/>
          <a:ln>
            <a:noFill/>
          </a:ln>
        </p:spPr>
        <p:txBody>
          <a:bodyPr wrap="square" lIns="91425" tIns="91425" rIns="91425" bIns="91425" anchor="b" anchorCtr="0"/>
          <a:lstStyle>
            <a:lvl1pPr marL="0" marR="0" lvl="0" indent="0" algn="r" rtl="0">
              <a:spcBef>
                <a:spcPts val="0"/>
              </a:spcBef>
              <a:buNone/>
              <a:defRPr sz="1000">
                <a:solidFill>
                  <a:schemeClr val="dk1"/>
                </a:solidFill>
                <a:latin typeface="Rambla"/>
                <a:ea typeface="Rambla"/>
                <a:cs typeface="Rambla"/>
                <a:sym typeface="Rambla"/>
              </a:defRPr>
            </a:lvl1pPr>
            <a:lvl2pPr marL="457200" marR="0" lvl="1" indent="0" algn="l" rtl="0">
              <a:spcBef>
                <a:spcPts val="0"/>
              </a:spcBef>
              <a:buNone/>
              <a:defRPr sz="1800" b="0" i="0" u="none" strike="noStrike" cap="none">
                <a:solidFill>
                  <a:schemeClr val="dk1"/>
                </a:solidFill>
                <a:latin typeface="Rambla"/>
                <a:ea typeface="Rambla"/>
                <a:cs typeface="Rambla"/>
                <a:sym typeface="Rambla"/>
              </a:defRPr>
            </a:lvl2pPr>
            <a:lvl3pPr marL="914400" marR="0" lvl="2" indent="0" algn="l" rtl="0">
              <a:spcBef>
                <a:spcPts val="0"/>
              </a:spcBef>
              <a:buNone/>
              <a:defRPr sz="1800" b="0" i="0" u="none" strike="noStrike" cap="none">
                <a:solidFill>
                  <a:schemeClr val="dk1"/>
                </a:solidFill>
                <a:latin typeface="Rambla"/>
                <a:ea typeface="Rambla"/>
                <a:cs typeface="Rambla"/>
                <a:sym typeface="Rambla"/>
              </a:defRPr>
            </a:lvl3pPr>
            <a:lvl4pPr marL="1371600" marR="0" lvl="3" indent="0" algn="l" rtl="0">
              <a:spcBef>
                <a:spcPts val="0"/>
              </a:spcBef>
              <a:buNone/>
              <a:defRPr sz="1800" b="0" i="0" u="none" strike="noStrike" cap="none">
                <a:solidFill>
                  <a:schemeClr val="dk1"/>
                </a:solidFill>
                <a:latin typeface="Rambla"/>
                <a:ea typeface="Rambla"/>
                <a:cs typeface="Rambla"/>
                <a:sym typeface="Rambla"/>
              </a:defRPr>
            </a:lvl4pPr>
            <a:lvl5pPr marL="1828800" marR="0" lvl="4" indent="0" algn="l" rtl="0">
              <a:spcBef>
                <a:spcPts val="0"/>
              </a:spcBef>
              <a:buNone/>
              <a:defRPr sz="1800" b="0" i="0" u="none" strike="noStrike" cap="none">
                <a:solidFill>
                  <a:schemeClr val="dk1"/>
                </a:solidFill>
                <a:latin typeface="Rambla"/>
                <a:ea typeface="Rambla"/>
                <a:cs typeface="Rambla"/>
                <a:sym typeface="Rambla"/>
              </a:defRPr>
            </a:lvl5pPr>
            <a:lvl6pPr marL="2286000" marR="0" lvl="5" indent="0" algn="l" rtl="0">
              <a:spcBef>
                <a:spcPts val="0"/>
              </a:spcBef>
              <a:buNone/>
              <a:defRPr sz="1800" b="0" i="0" u="none" strike="noStrike" cap="none">
                <a:solidFill>
                  <a:schemeClr val="dk1"/>
                </a:solidFill>
                <a:latin typeface="Rambla"/>
                <a:ea typeface="Rambla"/>
                <a:cs typeface="Rambla"/>
                <a:sym typeface="Rambla"/>
              </a:defRPr>
            </a:lvl6pPr>
            <a:lvl7pPr marL="2743200" marR="0" lvl="6" indent="0" algn="l" rtl="0">
              <a:spcBef>
                <a:spcPts val="0"/>
              </a:spcBef>
              <a:buNone/>
              <a:defRPr sz="1800" b="0" i="0" u="none" strike="noStrike" cap="none">
                <a:solidFill>
                  <a:schemeClr val="dk1"/>
                </a:solidFill>
                <a:latin typeface="Rambla"/>
                <a:ea typeface="Rambla"/>
                <a:cs typeface="Rambla"/>
                <a:sym typeface="Rambla"/>
              </a:defRPr>
            </a:lvl7pPr>
            <a:lvl8pPr marL="3200400" marR="0" lvl="7" indent="0" algn="l" rtl="0">
              <a:spcBef>
                <a:spcPts val="0"/>
              </a:spcBef>
              <a:buNone/>
              <a:defRPr sz="1800" b="0" i="0" u="none" strike="noStrike" cap="none">
                <a:solidFill>
                  <a:schemeClr val="dk1"/>
                </a:solidFill>
                <a:latin typeface="Rambla"/>
                <a:ea typeface="Rambla"/>
                <a:cs typeface="Rambla"/>
                <a:sym typeface="Rambla"/>
              </a:defRPr>
            </a:lvl8pPr>
            <a:lvl9pPr marL="3657600" marR="0" lvl="8" indent="0" algn="l" rtl="0">
              <a:spcBef>
                <a:spcPts val="0"/>
              </a:spcBef>
              <a:buNone/>
              <a:defRPr sz="1800" b="0" i="0" u="none" strike="noStrike" cap="none">
                <a:solidFill>
                  <a:schemeClr val="dk1"/>
                </a:solidFill>
                <a:latin typeface="Rambla"/>
                <a:ea typeface="Rambla"/>
                <a:cs typeface="Rambla"/>
                <a:sym typeface="Rambla"/>
              </a:defRPr>
            </a:lvl9pPr>
          </a:lstStyle>
          <a:p>
            <a:endParaRPr/>
          </a:p>
        </p:txBody>
      </p:sp>
      <p:sp>
        <p:nvSpPr>
          <p:cNvPr id="72" name="Shape 72"/>
          <p:cNvSpPr txBox="1">
            <a:spLocks noGrp="1"/>
          </p:cNvSpPr>
          <p:nvPr>
            <p:ph type="sldNum" idx="12"/>
          </p:nvPr>
        </p:nvSpPr>
        <p:spPr>
          <a:xfrm>
            <a:off x="8647272" y="6407944"/>
            <a:ext cx="365760" cy="365125"/>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000" b="0">
                <a:solidFill>
                  <a:schemeClr val="dk1"/>
                </a:solidFill>
                <a:latin typeface="Rambla"/>
                <a:ea typeface="Rambla"/>
                <a:cs typeface="Rambla"/>
                <a:sym typeface="Rambla"/>
              </a:rPr>
              <a:t>‹#›</a:t>
            </a:fld>
            <a:endParaRPr lang="en-US" sz="1000" b="0">
              <a:solidFill>
                <a:schemeClr val="dk1"/>
              </a:solidFill>
              <a:latin typeface="Rambla"/>
              <a:ea typeface="Rambla"/>
              <a:cs typeface="Rambla"/>
              <a:sym typeface="Rambla"/>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cSld name="Picture with Caption">
    <p:bg>
      <p:bgPr>
        <a:gradFill>
          <a:gsLst>
            <a:gs pos="0">
              <a:srgbClr val="B1B1B1"/>
            </a:gs>
            <a:gs pos="40000">
              <a:srgbClr val="9E9E9E"/>
            </a:gs>
            <a:gs pos="100000">
              <a:schemeClr val="dk1"/>
            </a:gs>
          </a:gsLst>
          <a:path path="circle">
            <a:fillToRect l="100000" b="100000"/>
          </a:path>
          <a:tileRect t="-100000" r="-100000"/>
        </a:gradFill>
        <a:effectLst/>
      </p:bgPr>
    </p:bg>
    <p:spTree>
      <p:nvGrpSpPr>
        <p:cNvPr id="1" name="Shape 73"/>
        <p:cNvGrpSpPr/>
        <p:nvPr/>
      </p:nvGrpSpPr>
      <p:grpSpPr>
        <a:xfrm>
          <a:off x="0" y="0"/>
          <a:ext cx="0" cy="0"/>
          <a:chOff x="0" y="0"/>
          <a:chExt cx="0" cy="0"/>
        </a:xfrm>
      </p:grpSpPr>
      <p:sp>
        <p:nvSpPr>
          <p:cNvPr id="74" name="Shape 74"/>
          <p:cNvSpPr txBox="1">
            <a:spLocks noGrp="1"/>
          </p:cNvSpPr>
          <p:nvPr>
            <p:ph type="body" idx="1"/>
          </p:nvPr>
        </p:nvSpPr>
        <p:spPr>
          <a:xfrm>
            <a:off x="1141232" y="5443402"/>
            <a:ext cx="7162800" cy="648232"/>
          </a:xfrm>
          <a:prstGeom prst="rect">
            <a:avLst/>
          </a:prstGeom>
          <a:noFill/>
          <a:ln>
            <a:noFill/>
          </a:ln>
        </p:spPr>
        <p:txBody>
          <a:bodyPr wrap="square" lIns="91425" tIns="91425" rIns="91425" bIns="91425" anchor="t" anchorCtr="0"/>
          <a:lstStyle>
            <a:lvl1pPr marL="0" marR="18288" lvl="0" indent="0" algn="r" rtl="0">
              <a:spcBef>
                <a:spcPts val="400"/>
              </a:spcBef>
              <a:spcAft>
                <a:spcPts val="0"/>
              </a:spcAft>
              <a:buClr>
                <a:schemeClr val="accent1"/>
              </a:buClr>
              <a:buFont typeface="Noto Sans Symbols"/>
              <a:buNone/>
              <a:defRPr sz="1400" b="0" i="0" u="none" strike="noStrike" cap="none">
                <a:solidFill>
                  <a:schemeClr val="lt1"/>
                </a:solidFill>
                <a:latin typeface="Rambla"/>
                <a:ea typeface="Rambla"/>
                <a:cs typeface="Rambla"/>
                <a:sym typeface="Rambla"/>
              </a:defRPr>
            </a:lvl1pPr>
            <a:lvl2pPr marL="621792" marR="0" lvl="1" indent="-164591" algn="l" rtl="0">
              <a:spcBef>
                <a:spcPts val="324"/>
              </a:spcBef>
              <a:buClr>
                <a:schemeClr val="accent1"/>
              </a:buClr>
              <a:buSzPct val="100000"/>
              <a:buFont typeface="Verdana"/>
              <a:buChar char="◦"/>
              <a:defRPr sz="1200" b="0" i="0" u="none" strike="noStrike" cap="none">
                <a:solidFill>
                  <a:schemeClr val="lt1"/>
                </a:solidFill>
                <a:latin typeface="Rambla"/>
                <a:ea typeface="Rambla"/>
                <a:cs typeface="Rambla"/>
                <a:sym typeface="Rambla"/>
              </a:defRPr>
            </a:lvl2pPr>
            <a:lvl3pPr marL="859536" marR="0" lvl="2" indent="-173736" algn="l" rtl="0">
              <a:spcBef>
                <a:spcPts val="350"/>
              </a:spcBef>
              <a:buClr>
                <a:schemeClr val="accent2"/>
              </a:buClr>
              <a:buSzPct val="100000"/>
              <a:buFont typeface="Noto Sans Symbols"/>
              <a:buChar char="⚫"/>
              <a:defRPr sz="1000" b="0" i="0" u="none" strike="noStrike" cap="none">
                <a:solidFill>
                  <a:schemeClr val="lt1"/>
                </a:solidFill>
                <a:latin typeface="Rambla"/>
                <a:ea typeface="Rambla"/>
                <a:cs typeface="Rambla"/>
                <a:sym typeface="Rambla"/>
              </a:defRPr>
            </a:lvl3pPr>
            <a:lvl4pPr marL="1143000" marR="0" lvl="3" indent="-171450" algn="l" rtl="0">
              <a:spcBef>
                <a:spcPts val="350"/>
              </a:spcBef>
              <a:buClr>
                <a:schemeClr val="accent2"/>
              </a:buClr>
              <a:buSzPct val="100000"/>
              <a:buFont typeface="Noto Sans Symbols"/>
              <a:buChar char="⚫"/>
              <a:defRPr sz="900" b="0" i="0" u="none" strike="noStrike" cap="none">
                <a:solidFill>
                  <a:schemeClr val="lt1"/>
                </a:solidFill>
                <a:latin typeface="Rambla"/>
                <a:ea typeface="Rambla"/>
                <a:cs typeface="Rambla"/>
                <a:sym typeface="Rambla"/>
              </a:defRPr>
            </a:lvl4pPr>
            <a:lvl5pPr marL="1371600" marR="0" lvl="4" indent="-171450" algn="l" rtl="0">
              <a:spcBef>
                <a:spcPts val="350"/>
              </a:spcBef>
              <a:buClr>
                <a:schemeClr val="accent2"/>
              </a:buClr>
              <a:buSzPct val="100000"/>
              <a:buFont typeface="Noto Sans Symbols"/>
              <a:buChar char="⚫"/>
              <a:defRPr sz="900" b="0" i="0" u="none" strike="noStrike" cap="none">
                <a:solidFill>
                  <a:schemeClr val="lt1"/>
                </a:solidFill>
                <a:latin typeface="Rambla"/>
                <a:ea typeface="Rambla"/>
                <a:cs typeface="Rambla"/>
                <a:sym typeface="Rambla"/>
              </a:defRPr>
            </a:lvl5pPr>
            <a:lvl6pPr marL="1600200" marR="0" lvl="5" indent="-114300" algn="l" rtl="0">
              <a:spcBef>
                <a:spcPts val="350"/>
              </a:spcBef>
              <a:buClr>
                <a:schemeClr val="accent3"/>
              </a:buClr>
              <a:buSzPct val="100000"/>
              <a:buFont typeface="Noto Sans Symbols"/>
              <a:buChar char="◾"/>
              <a:defRPr sz="1800" b="0" i="0" u="none" strike="noStrike" cap="none">
                <a:solidFill>
                  <a:schemeClr val="lt1"/>
                </a:solidFill>
                <a:latin typeface="Rambla"/>
                <a:ea typeface="Rambla"/>
                <a:cs typeface="Rambla"/>
                <a:sym typeface="Rambla"/>
              </a:defRPr>
            </a:lvl6pPr>
            <a:lvl7pPr marL="1828800" marR="0" lvl="6" indent="-127000" algn="l" rtl="0">
              <a:spcBef>
                <a:spcPts val="350"/>
              </a:spcBef>
              <a:buClr>
                <a:schemeClr val="accent3"/>
              </a:buClr>
              <a:buSzPct val="100000"/>
              <a:buFont typeface="Noto Sans Symbols"/>
              <a:buChar char="◾"/>
              <a:defRPr sz="1600" b="0" i="0" u="none" strike="noStrike" cap="none">
                <a:solidFill>
                  <a:schemeClr val="lt1"/>
                </a:solidFill>
                <a:latin typeface="Rambla"/>
                <a:ea typeface="Rambla"/>
                <a:cs typeface="Rambla"/>
                <a:sym typeface="Rambla"/>
              </a:defRPr>
            </a:lvl7pPr>
            <a:lvl8pPr marL="2057400" marR="0" lvl="7" indent="-127000" algn="l" rtl="0">
              <a:spcBef>
                <a:spcPts val="350"/>
              </a:spcBef>
              <a:buClr>
                <a:schemeClr val="accent3"/>
              </a:buClr>
              <a:buSzPct val="100000"/>
              <a:buFont typeface="Noto Sans Symbols"/>
              <a:buChar char="◾"/>
              <a:defRPr sz="1600" b="0" i="0" u="none" strike="noStrike" cap="none">
                <a:solidFill>
                  <a:schemeClr val="lt1"/>
                </a:solidFill>
                <a:latin typeface="Rambla"/>
                <a:ea typeface="Rambla"/>
                <a:cs typeface="Rambla"/>
                <a:sym typeface="Rambla"/>
              </a:defRPr>
            </a:lvl8pPr>
            <a:lvl9pPr marL="2286000" marR="0" lvl="8" indent="-127000" algn="l" rtl="0">
              <a:spcBef>
                <a:spcPts val="350"/>
              </a:spcBef>
              <a:buClr>
                <a:schemeClr val="accent3"/>
              </a:buClr>
              <a:buSzPct val="100000"/>
              <a:buFont typeface="Noto Sans Symbols"/>
              <a:buChar char="◾"/>
              <a:defRPr sz="1600" b="0" i="0" u="none" strike="noStrike" cap="none">
                <a:solidFill>
                  <a:schemeClr val="lt1"/>
                </a:solidFill>
                <a:latin typeface="Rambla"/>
                <a:ea typeface="Rambla"/>
                <a:cs typeface="Rambla"/>
                <a:sym typeface="Rambla"/>
              </a:defRPr>
            </a:lvl9pPr>
          </a:lstStyle>
          <a:p>
            <a:endParaRPr/>
          </a:p>
        </p:txBody>
      </p:sp>
      <p:sp>
        <p:nvSpPr>
          <p:cNvPr id="75" name="Shape 75"/>
          <p:cNvSpPr>
            <a:spLocks noGrp="1"/>
          </p:cNvSpPr>
          <p:nvPr>
            <p:ph type="pic" idx="2"/>
          </p:nvPr>
        </p:nvSpPr>
        <p:spPr>
          <a:xfrm>
            <a:off x="228600" y="189968"/>
            <a:ext cx="8686800" cy="4389120"/>
          </a:xfrm>
          <a:prstGeom prst="rect">
            <a:avLst/>
          </a:prstGeom>
          <a:solidFill>
            <a:schemeClr val="dk2"/>
          </a:solidFill>
          <a:ln w="9525" cap="flat" cmpd="sng">
            <a:solidFill>
              <a:schemeClr val="dk1"/>
            </a:solidFill>
            <a:prstDash val="solid"/>
            <a:round/>
            <a:headEnd type="none" w="med" len="med"/>
            <a:tailEnd type="none" w="med" len="med"/>
          </a:ln>
        </p:spPr>
        <p:txBody>
          <a:bodyPr wrap="square" lIns="91425" tIns="91425" rIns="91425" bIns="91425" anchor="t" anchorCtr="0"/>
          <a:lstStyle>
            <a:lvl1pPr marL="0" marR="0" lvl="0" indent="0" algn="l" rtl="0">
              <a:spcBef>
                <a:spcPts val="400"/>
              </a:spcBef>
              <a:spcAft>
                <a:spcPts val="0"/>
              </a:spcAft>
              <a:buClr>
                <a:schemeClr val="accent1"/>
              </a:buClr>
              <a:buFont typeface="Noto Sans Symbols"/>
              <a:buNone/>
              <a:defRPr sz="3200" b="0" i="0" u="none" strike="noStrike" cap="none">
                <a:solidFill>
                  <a:schemeClr val="lt1"/>
                </a:solidFill>
                <a:latin typeface="Rambla"/>
                <a:ea typeface="Rambla"/>
                <a:cs typeface="Rambla"/>
                <a:sym typeface="Rambla"/>
              </a:defRPr>
            </a:lvl1pPr>
            <a:lvl2pPr marL="621792" marR="0" lvl="1" indent="-94741" algn="l" rtl="0">
              <a:spcBef>
                <a:spcPts val="324"/>
              </a:spcBef>
              <a:buClr>
                <a:schemeClr val="accent1"/>
              </a:buClr>
              <a:buSzPct val="100000"/>
              <a:buFont typeface="Verdana"/>
              <a:buChar char="◦"/>
              <a:defRPr sz="2300" b="0" i="0" u="none" strike="noStrike" cap="none">
                <a:solidFill>
                  <a:schemeClr val="lt1"/>
                </a:solidFill>
                <a:latin typeface="Rambla"/>
                <a:ea typeface="Rambla"/>
                <a:cs typeface="Rambla"/>
                <a:sym typeface="Rambla"/>
              </a:defRPr>
            </a:lvl2pPr>
            <a:lvl3pPr marL="859536" marR="0" lvl="2" indent="-103886" algn="l" rtl="0">
              <a:spcBef>
                <a:spcPts val="350"/>
              </a:spcBef>
              <a:buClr>
                <a:schemeClr val="accent2"/>
              </a:buClr>
              <a:buSzPct val="100000"/>
              <a:buFont typeface="Noto Sans Symbols"/>
              <a:buChar char="⚫"/>
              <a:defRPr sz="2100" b="0" i="0" u="none" strike="noStrike" cap="none">
                <a:solidFill>
                  <a:schemeClr val="lt1"/>
                </a:solidFill>
                <a:latin typeface="Rambla"/>
                <a:ea typeface="Rambla"/>
                <a:cs typeface="Rambla"/>
                <a:sym typeface="Rambla"/>
              </a:defRPr>
            </a:lvl3pPr>
            <a:lvl4pPr marL="1143000" marR="0" lvl="3" indent="-107950" algn="l" rtl="0">
              <a:spcBef>
                <a:spcPts val="350"/>
              </a:spcBef>
              <a:buClr>
                <a:schemeClr val="accent2"/>
              </a:buClr>
              <a:buSzPct val="100000"/>
              <a:buFont typeface="Noto Sans Symbols"/>
              <a:buChar char="⚫"/>
              <a:defRPr sz="1900" b="0" i="0" u="none" strike="noStrike" cap="none">
                <a:solidFill>
                  <a:schemeClr val="lt1"/>
                </a:solidFill>
                <a:latin typeface="Rambla"/>
                <a:ea typeface="Rambla"/>
                <a:cs typeface="Rambla"/>
                <a:sym typeface="Rambla"/>
              </a:defRPr>
            </a:lvl4pPr>
            <a:lvl5pPr marL="1371600" marR="0" lvl="4" indent="-114300" algn="l" rtl="0">
              <a:spcBef>
                <a:spcPts val="350"/>
              </a:spcBef>
              <a:buClr>
                <a:schemeClr val="accent2"/>
              </a:buClr>
              <a:buSzPct val="100000"/>
              <a:buFont typeface="Noto Sans Symbols"/>
              <a:buChar char="⚫"/>
              <a:defRPr sz="1800" b="0" i="0" u="none" strike="noStrike" cap="none">
                <a:solidFill>
                  <a:schemeClr val="lt1"/>
                </a:solidFill>
                <a:latin typeface="Rambla"/>
                <a:ea typeface="Rambla"/>
                <a:cs typeface="Rambla"/>
                <a:sym typeface="Rambla"/>
              </a:defRPr>
            </a:lvl5pPr>
            <a:lvl6pPr marL="1600200" marR="0" lvl="5" indent="-114300" algn="l" rtl="0">
              <a:spcBef>
                <a:spcPts val="350"/>
              </a:spcBef>
              <a:buClr>
                <a:schemeClr val="accent3"/>
              </a:buClr>
              <a:buSzPct val="100000"/>
              <a:buFont typeface="Noto Sans Symbols"/>
              <a:buChar char="◾"/>
              <a:defRPr sz="1800" b="0" i="0" u="none" strike="noStrike" cap="none">
                <a:solidFill>
                  <a:schemeClr val="lt1"/>
                </a:solidFill>
                <a:latin typeface="Rambla"/>
                <a:ea typeface="Rambla"/>
                <a:cs typeface="Rambla"/>
                <a:sym typeface="Rambla"/>
              </a:defRPr>
            </a:lvl6pPr>
            <a:lvl7pPr marL="1828800" marR="0" lvl="6" indent="-127000" algn="l" rtl="0">
              <a:spcBef>
                <a:spcPts val="350"/>
              </a:spcBef>
              <a:buClr>
                <a:schemeClr val="accent3"/>
              </a:buClr>
              <a:buSzPct val="100000"/>
              <a:buFont typeface="Noto Sans Symbols"/>
              <a:buChar char="◾"/>
              <a:defRPr sz="1600" b="0" i="0" u="none" strike="noStrike" cap="none">
                <a:solidFill>
                  <a:schemeClr val="lt1"/>
                </a:solidFill>
                <a:latin typeface="Rambla"/>
                <a:ea typeface="Rambla"/>
                <a:cs typeface="Rambla"/>
                <a:sym typeface="Rambla"/>
              </a:defRPr>
            </a:lvl7pPr>
            <a:lvl8pPr marL="2057400" marR="0" lvl="7" indent="-127000" algn="l" rtl="0">
              <a:spcBef>
                <a:spcPts val="350"/>
              </a:spcBef>
              <a:buClr>
                <a:schemeClr val="accent3"/>
              </a:buClr>
              <a:buSzPct val="100000"/>
              <a:buFont typeface="Noto Sans Symbols"/>
              <a:buChar char="◾"/>
              <a:defRPr sz="1600" b="0" i="0" u="none" strike="noStrike" cap="none">
                <a:solidFill>
                  <a:schemeClr val="lt1"/>
                </a:solidFill>
                <a:latin typeface="Rambla"/>
                <a:ea typeface="Rambla"/>
                <a:cs typeface="Rambla"/>
                <a:sym typeface="Rambla"/>
              </a:defRPr>
            </a:lvl8pPr>
            <a:lvl9pPr marL="2286000" marR="0" lvl="8" indent="-127000" algn="l" rtl="0">
              <a:spcBef>
                <a:spcPts val="350"/>
              </a:spcBef>
              <a:buClr>
                <a:schemeClr val="accent3"/>
              </a:buClr>
              <a:buSzPct val="100000"/>
              <a:buFont typeface="Noto Sans Symbols"/>
              <a:buChar char="◾"/>
              <a:defRPr sz="1600" b="0" i="0" u="none" strike="noStrike" cap="none">
                <a:solidFill>
                  <a:schemeClr val="lt1"/>
                </a:solidFill>
                <a:latin typeface="Rambla"/>
                <a:ea typeface="Rambla"/>
                <a:cs typeface="Rambla"/>
                <a:sym typeface="Rambla"/>
              </a:defRPr>
            </a:lvl9pPr>
          </a:lstStyle>
          <a:p>
            <a:endParaRPr/>
          </a:p>
        </p:txBody>
      </p:sp>
      <p:sp>
        <p:nvSpPr>
          <p:cNvPr id="76" name="Shape 76"/>
          <p:cNvSpPr txBox="1">
            <a:spLocks noGrp="1"/>
          </p:cNvSpPr>
          <p:nvPr>
            <p:ph type="dt" idx="10"/>
          </p:nvPr>
        </p:nvSpPr>
        <p:spPr>
          <a:xfrm>
            <a:off x="6727032" y="6407944"/>
            <a:ext cx="1920240" cy="365760"/>
          </a:xfrm>
          <a:prstGeom prst="rect">
            <a:avLst/>
          </a:prstGeom>
          <a:noFill/>
          <a:ln>
            <a:noFill/>
          </a:ln>
        </p:spPr>
        <p:txBody>
          <a:bodyPr wrap="square" lIns="91425" tIns="91425" rIns="91425" bIns="91425" anchor="b" anchorCtr="0"/>
          <a:lstStyle>
            <a:lvl1pPr marL="0" marR="0" lvl="0" indent="0" algn="l" rtl="0">
              <a:spcBef>
                <a:spcPts val="0"/>
              </a:spcBef>
              <a:buNone/>
              <a:defRPr sz="1000">
                <a:solidFill>
                  <a:schemeClr val="lt1"/>
                </a:solidFill>
                <a:latin typeface="Rambla"/>
                <a:ea typeface="Rambla"/>
                <a:cs typeface="Rambla"/>
                <a:sym typeface="Rambla"/>
              </a:defRPr>
            </a:lvl1pPr>
            <a:lvl2pPr marL="457200" marR="0" lvl="1" indent="0" algn="l" rtl="0">
              <a:spcBef>
                <a:spcPts val="0"/>
              </a:spcBef>
              <a:buNone/>
              <a:defRPr sz="1800" b="0" i="0" u="none" strike="noStrike" cap="none">
                <a:solidFill>
                  <a:schemeClr val="lt1"/>
                </a:solidFill>
                <a:latin typeface="Rambla"/>
                <a:ea typeface="Rambla"/>
                <a:cs typeface="Rambla"/>
                <a:sym typeface="Rambla"/>
              </a:defRPr>
            </a:lvl2pPr>
            <a:lvl3pPr marL="914400" marR="0" lvl="2" indent="0" algn="l" rtl="0">
              <a:spcBef>
                <a:spcPts val="0"/>
              </a:spcBef>
              <a:buNone/>
              <a:defRPr sz="1800" b="0" i="0" u="none" strike="noStrike" cap="none">
                <a:solidFill>
                  <a:schemeClr val="lt1"/>
                </a:solidFill>
                <a:latin typeface="Rambla"/>
                <a:ea typeface="Rambla"/>
                <a:cs typeface="Rambla"/>
                <a:sym typeface="Rambla"/>
              </a:defRPr>
            </a:lvl3pPr>
            <a:lvl4pPr marL="1371600" marR="0" lvl="3" indent="0" algn="l" rtl="0">
              <a:spcBef>
                <a:spcPts val="0"/>
              </a:spcBef>
              <a:buNone/>
              <a:defRPr sz="1800" b="0" i="0" u="none" strike="noStrike" cap="none">
                <a:solidFill>
                  <a:schemeClr val="lt1"/>
                </a:solidFill>
                <a:latin typeface="Rambla"/>
                <a:ea typeface="Rambla"/>
                <a:cs typeface="Rambla"/>
                <a:sym typeface="Rambla"/>
              </a:defRPr>
            </a:lvl4pPr>
            <a:lvl5pPr marL="1828800" marR="0" lvl="4" indent="0" algn="l" rtl="0">
              <a:spcBef>
                <a:spcPts val="0"/>
              </a:spcBef>
              <a:buNone/>
              <a:defRPr sz="1800" b="0" i="0" u="none" strike="noStrike" cap="none">
                <a:solidFill>
                  <a:schemeClr val="lt1"/>
                </a:solidFill>
                <a:latin typeface="Rambla"/>
                <a:ea typeface="Rambla"/>
                <a:cs typeface="Rambla"/>
                <a:sym typeface="Rambla"/>
              </a:defRPr>
            </a:lvl5pPr>
            <a:lvl6pPr marL="2286000" marR="0" lvl="5" indent="0" algn="l" rtl="0">
              <a:spcBef>
                <a:spcPts val="0"/>
              </a:spcBef>
              <a:buNone/>
              <a:defRPr sz="1800" b="0" i="0" u="none" strike="noStrike" cap="none">
                <a:solidFill>
                  <a:schemeClr val="lt1"/>
                </a:solidFill>
                <a:latin typeface="Rambla"/>
                <a:ea typeface="Rambla"/>
                <a:cs typeface="Rambla"/>
                <a:sym typeface="Rambla"/>
              </a:defRPr>
            </a:lvl6pPr>
            <a:lvl7pPr marL="2743200" marR="0" lvl="6" indent="0" algn="l" rtl="0">
              <a:spcBef>
                <a:spcPts val="0"/>
              </a:spcBef>
              <a:buNone/>
              <a:defRPr sz="1800" b="0" i="0" u="none" strike="noStrike" cap="none">
                <a:solidFill>
                  <a:schemeClr val="lt1"/>
                </a:solidFill>
                <a:latin typeface="Rambla"/>
                <a:ea typeface="Rambla"/>
                <a:cs typeface="Rambla"/>
                <a:sym typeface="Rambla"/>
              </a:defRPr>
            </a:lvl7pPr>
            <a:lvl8pPr marL="3200400" marR="0" lvl="7" indent="0" algn="l" rtl="0">
              <a:spcBef>
                <a:spcPts val="0"/>
              </a:spcBef>
              <a:buNone/>
              <a:defRPr sz="1800" b="0" i="0" u="none" strike="noStrike" cap="none">
                <a:solidFill>
                  <a:schemeClr val="lt1"/>
                </a:solidFill>
                <a:latin typeface="Rambla"/>
                <a:ea typeface="Rambla"/>
                <a:cs typeface="Rambla"/>
                <a:sym typeface="Rambla"/>
              </a:defRPr>
            </a:lvl8pPr>
            <a:lvl9pPr marL="3657600" marR="0" lvl="8" indent="0" algn="l" rtl="0">
              <a:spcBef>
                <a:spcPts val="0"/>
              </a:spcBef>
              <a:buNone/>
              <a:defRPr sz="1800" b="0" i="0" u="none" strike="noStrike" cap="none">
                <a:solidFill>
                  <a:schemeClr val="lt1"/>
                </a:solidFill>
                <a:latin typeface="Rambla"/>
                <a:ea typeface="Rambla"/>
                <a:cs typeface="Rambla"/>
                <a:sym typeface="Rambla"/>
              </a:defRPr>
            </a:lvl9pPr>
          </a:lstStyle>
          <a:p>
            <a:endParaRPr/>
          </a:p>
        </p:txBody>
      </p:sp>
      <p:sp>
        <p:nvSpPr>
          <p:cNvPr id="77" name="Shape 77"/>
          <p:cNvSpPr txBox="1">
            <a:spLocks noGrp="1"/>
          </p:cNvSpPr>
          <p:nvPr>
            <p:ph type="ftr" idx="11"/>
          </p:nvPr>
        </p:nvSpPr>
        <p:spPr>
          <a:xfrm>
            <a:off x="4380072" y="6407944"/>
            <a:ext cx="2350681" cy="365125"/>
          </a:xfrm>
          <a:prstGeom prst="rect">
            <a:avLst/>
          </a:prstGeom>
          <a:noFill/>
          <a:ln>
            <a:noFill/>
          </a:ln>
        </p:spPr>
        <p:txBody>
          <a:bodyPr wrap="square" lIns="91425" tIns="91425" rIns="91425" bIns="91425" anchor="b" anchorCtr="0"/>
          <a:lstStyle>
            <a:lvl1pPr marL="0" marR="0" lvl="0" indent="0" algn="r" rtl="0">
              <a:spcBef>
                <a:spcPts val="0"/>
              </a:spcBef>
              <a:buNone/>
              <a:defRPr sz="1000">
                <a:solidFill>
                  <a:schemeClr val="lt1"/>
                </a:solidFill>
                <a:latin typeface="Rambla"/>
                <a:ea typeface="Rambla"/>
                <a:cs typeface="Rambla"/>
                <a:sym typeface="Rambla"/>
              </a:defRPr>
            </a:lvl1pPr>
            <a:lvl2pPr marL="457200" marR="0" lvl="1" indent="0" algn="l" rtl="0">
              <a:spcBef>
                <a:spcPts val="0"/>
              </a:spcBef>
              <a:buNone/>
              <a:defRPr sz="1800" b="0" i="0" u="none" strike="noStrike" cap="none">
                <a:solidFill>
                  <a:schemeClr val="lt1"/>
                </a:solidFill>
                <a:latin typeface="Rambla"/>
                <a:ea typeface="Rambla"/>
                <a:cs typeface="Rambla"/>
                <a:sym typeface="Rambla"/>
              </a:defRPr>
            </a:lvl2pPr>
            <a:lvl3pPr marL="914400" marR="0" lvl="2" indent="0" algn="l" rtl="0">
              <a:spcBef>
                <a:spcPts val="0"/>
              </a:spcBef>
              <a:buNone/>
              <a:defRPr sz="1800" b="0" i="0" u="none" strike="noStrike" cap="none">
                <a:solidFill>
                  <a:schemeClr val="lt1"/>
                </a:solidFill>
                <a:latin typeface="Rambla"/>
                <a:ea typeface="Rambla"/>
                <a:cs typeface="Rambla"/>
                <a:sym typeface="Rambla"/>
              </a:defRPr>
            </a:lvl3pPr>
            <a:lvl4pPr marL="1371600" marR="0" lvl="3" indent="0" algn="l" rtl="0">
              <a:spcBef>
                <a:spcPts val="0"/>
              </a:spcBef>
              <a:buNone/>
              <a:defRPr sz="1800" b="0" i="0" u="none" strike="noStrike" cap="none">
                <a:solidFill>
                  <a:schemeClr val="lt1"/>
                </a:solidFill>
                <a:latin typeface="Rambla"/>
                <a:ea typeface="Rambla"/>
                <a:cs typeface="Rambla"/>
                <a:sym typeface="Rambla"/>
              </a:defRPr>
            </a:lvl4pPr>
            <a:lvl5pPr marL="1828800" marR="0" lvl="4" indent="0" algn="l" rtl="0">
              <a:spcBef>
                <a:spcPts val="0"/>
              </a:spcBef>
              <a:buNone/>
              <a:defRPr sz="1800" b="0" i="0" u="none" strike="noStrike" cap="none">
                <a:solidFill>
                  <a:schemeClr val="lt1"/>
                </a:solidFill>
                <a:latin typeface="Rambla"/>
                <a:ea typeface="Rambla"/>
                <a:cs typeface="Rambla"/>
                <a:sym typeface="Rambla"/>
              </a:defRPr>
            </a:lvl5pPr>
            <a:lvl6pPr marL="2286000" marR="0" lvl="5" indent="0" algn="l" rtl="0">
              <a:spcBef>
                <a:spcPts val="0"/>
              </a:spcBef>
              <a:buNone/>
              <a:defRPr sz="1800" b="0" i="0" u="none" strike="noStrike" cap="none">
                <a:solidFill>
                  <a:schemeClr val="lt1"/>
                </a:solidFill>
                <a:latin typeface="Rambla"/>
                <a:ea typeface="Rambla"/>
                <a:cs typeface="Rambla"/>
                <a:sym typeface="Rambla"/>
              </a:defRPr>
            </a:lvl6pPr>
            <a:lvl7pPr marL="2743200" marR="0" lvl="6" indent="0" algn="l" rtl="0">
              <a:spcBef>
                <a:spcPts val="0"/>
              </a:spcBef>
              <a:buNone/>
              <a:defRPr sz="1800" b="0" i="0" u="none" strike="noStrike" cap="none">
                <a:solidFill>
                  <a:schemeClr val="lt1"/>
                </a:solidFill>
                <a:latin typeface="Rambla"/>
                <a:ea typeface="Rambla"/>
                <a:cs typeface="Rambla"/>
                <a:sym typeface="Rambla"/>
              </a:defRPr>
            </a:lvl7pPr>
            <a:lvl8pPr marL="3200400" marR="0" lvl="7" indent="0" algn="l" rtl="0">
              <a:spcBef>
                <a:spcPts val="0"/>
              </a:spcBef>
              <a:buNone/>
              <a:defRPr sz="1800" b="0" i="0" u="none" strike="noStrike" cap="none">
                <a:solidFill>
                  <a:schemeClr val="lt1"/>
                </a:solidFill>
                <a:latin typeface="Rambla"/>
                <a:ea typeface="Rambla"/>
                <a:cs typeface="Rambla"/>
                <a:sym typeface="Rambla"/>
              </a:defRPr>
            </a:lvl8pPr>
            <a:lvl9pPr marL="3657600" marR="0" lvl="8" indent="0" algn="l" rtl="0">
              <a:spcBef>
                <a:spcPts val="0"/>
              </a:spcBef>
              <a:buNone/>
              <a:defRPr sz="1800" b="0" i="0" u="none" strike="noStrike" cap="none">
                <a:solidFill>
                  <a:schemeClr val="lt1"/>
                </a:solidFill>
                <a:latin typeface="Rambla"/>
                <a:ea typeface="Rambla"/>
                <a:cs typeface="Rambla"/>
                <a:sym typeface="Rambla"/>
              </a:defRPr>
            </a:lvl9pPr>
          </a:lstStyle>
          <a:p>
            <a:endParaRPr/>
          </a:p>
        </p:txBody>
      </p:sp>
      <p:sp>
        <p:nvSpPr>
          <p:cNvPr id="78" name="Shape 78"/>
          <p:cNvSpPr txBox="1">
            <a:spLocks noGrp="1"/>
          </p:cNvSpPr>
          <p:nvPr>
            <p:ph type="sldNum" idx="12"/>
          </p:nvPr>
        </p:nvSpPr>
        <p:spPr>
          <a:xfrm>
            <a:off x="8647272" y="6407944"/>
            <a:ext cx="365760" cy="365125"/>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000" b="0">
                <a:solidFill>
                  <a:schemeClr val="lt1"/>
                </a:solidFill>
                <a:latin typeface="Rambla"/>
                <a:ea typeface="Rambla"/>
                <a:cs typeface="Rambla"/>
                <a:sym typeface="Rambla"/>
              </a:rPr>
              <a:t>‹#›</a:t>
            </a:fld>
            <a:endParaRPr lang="en-US" sz="1000" b="0">
              <a:solidFill>
                <a:schemeClr val="lt1"/>
              </a:solidFill>
              <a:latin typeface="Rambla"/>
              <a:ea typeface="Rambla"/>
              <a:cs typeface="Rambla"/>
              <a:sym typeface="Rambla"/>
            </a:endParaRPr>
          </a:p>
        </p:txBody>
      </p:sp>
      <p:sp>
        <p:nvSpPr>
          <p:cNvPr id="79" name="Shape 79"/>
          <p:cNvSpPr txBox="1">
            <a:spLocks noGrp="1"/>
          </p:cNvSpPr>
          <p:nvPr>
            <p:ph type="title"/>
          </p:nvPr>
        </p:nvSpPr>
        <p:spPr>
          <a:xfrm>
            <a:off x="228600" y="4865122"/>
            <a:ext cx="8075432" cy="562672"/>
          </a:xfrm>
          <a:prstGeom prst="rect">
            <a:avLst/>
          </a:prstGeom>
          <a:noFill/>
          <a:ln>
            <a:noFill/>
          </a:ln>
        </p:spPr>
        <p:txBody>
          <a:bodyPr wrap="square" lIns="91425" tIns="91425" rIns="91425" bIns="91425" anchor="t" anchorCtr="0"/>
          <a:lstStyle>
            <a:lvl1pPr marL="0" marR="0" lvl="0" indent="0" algn="r" rtl="0">
              <a:spcBef>
                <a:spcPts val="0"/>
              </a:spcBef>
              <a:buClr>
                <a:schemeClr val="accent1"/>
              </a:buClr>
              <a:buFont typeface="Rambla"/>
              <a:buNone/>
              <a:defRPr sz="3000" b="0" i="0" u="none" strike="noStrike" cap="none">
                <a:solidFill>
                  <a:schemeClr val="accent1"/>
                </a:solidFill>
                <a:latin typeface="Rambla"/>
                <a:ea typeface="Rambla"/>
                <a:cs typeface="Rambla"/>
                <a:sym typeface="Rambl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p:nvPr/>
        </p:nvSpPr>
        <p:spPr>
          <a:xfrm>
            <a:off x="499273" y="5944936"/>
            <a:ext cx="4940624" cy="921076"/>
          </a:xfrm>
          <a:custGeom>
            <a:avLst/>
            <a:gdLst/>
            <a:ahLst/>
            <a:cxnLst/>
            <a:rect l="0" t="0" r="0" b="0"/>
            <a:pathLst>
              <a:path w="120000" h="120000" extrusionOk="0">
                <a:moveTo>
                  <a:pt x="0" y="712"/>
                </a:moveTo>
                <a:lnTo>
                  <a:pt x="119999" y="120000"/>
                </a:lnTo>
                <a:lnTo>
                  <a:pt x="89106" y="120000"/>
                </a:lnTo>
                <a:lnTo>
                  <a:pt x="16" y="0"/>
                </a:lnTo>
              </a:path>
            </a:pathLst>
          </a:custGeom>
          <a:solidFill>
            <a:srgbClr val="9CCADC">
              <a:alpha val="40000"/>
            </a:srgbClr>
          </a:solidFill>
          <a:ln>
            <a:noFill/>
          </a:ln>
        </p:spPr>
        <p:txBody>
          <a:bodyPr wrap="square" lIns="91425" tIns="45700" rIns="91425" bIns="45700" anchor="t" anchorCtr="0">
            <a:noAutofit/>
          </a:bodyPr>
          <a:lstStyle/>
          <a:p>
            <a:pPr marL="0" marR="0" lvl="0" indent="0" algn="l" rtl="0">
              <a:spcBef>
                <a:spcPts val="0"/>
              </a:spcBef>
              <a:buNone/>
            </a:pPr>
            <a:endParaRPr sz="1800">
              <a:solidFill>
                <a:schemeClr val="lt1"/>
              </a:solidFill>
              <a:latin typeface="Rambla"/>
              <a:ea typeface="Rambla"/>
              <a:cs typeface="Rambla"/>
              <a:sym typeface="Rambla"/>
            </a:endParaRPr>
          </a:p>
        </p:txBody>
      </p:sp>
      <p:sp>
        <p:nvSpPr>
          <p:cNvPr id="81" name="Shape 81"/>
          <p:cNvSpPr/>
          <p:nvPr/>
        </p:nvSpPr>
        <p:spPr>
          <a:xfrm>
            <a:off x="485717" y="5939011"/>
            <a:ext cx="3690451" cy="933450"/>
          </a:xfrm>
          <a:custGeom>
            <a:avLst/>
            <a:gdLst/>
            <a:ahLst/>
            <a:cxnLst/>
            <a:rect l="0" t="0" r="0" b="0"/>
            <a:pathLst>
              <a:path w="120000" h="120000" extrusionOk="0">
                <a:moveTo>
                  <a:pt x="0" y="0"/>
                </a:moveTo>
                <a:lnTo>
                  <a:pt x="119999" y="119387"/>
                </a:lnTo>
                <a:lnTo>
                  <a:pt x="94759" y="120000"/>
                </a:lnTo>
                <a:lnTo>
                  <a:pt x="257" y="816"/>
                </a:lnTo>
              </a:path>
            </a:pathLst>
          </a:custGeom>
          <a:solidFill>
            <a:srgbClr val="000000"/>
          </a:solidFill>
          <a:ln>
            <a:noFill/>
          </a:ln>
        </p:spPr>
        <p:txBody>
          <a:bodyPr wrap="square" lIns="91425" tIns="45700" rIns="91425" bIns="45700" anchor="t" anchorCtr="0">
            <a:noAutofit/>
          </a:bodyPr>
          <a:lstStyle/>
          <a:p>
            <a:pPr marL="0" marR="0" lvl="0" indent="0" algn="l" rtl="0">
              <a:spcBef>
                <a:spcPts val="0"/>
              </a:spcBef>
              <a:buNone/>
            </a:pPr>
            <a:endParaRPr sz="1800">
              <a:solidFill>
                <a:schemeClr val="lt1"/>
              </a:solidFill>
              <a:latin typeface="Rambla"/>
              <a:ea typeface="Rambla"/>
              <a:cs typeface="Rambla"/>
              <a:sym typeface="Rambla"/>
            </a:endParaRPr>
          </a:p>
        </p:txBody>
      </p:sp>
      <p:sp>
        <p:nvSpPr>
          <p:cNvPr id="82" name="Shape 82"/>
          <p:cNvSpPr/>
          <p:nvPr/>
        </p:nvSpPr>
        <p:spPr>
          <a:xfrm>
            <a:off x="-6042" y="5791253"/>
            <a:ext cx="3402314" cy="1080868"/>
          </a:xfrm>
          <a:prstGeom prst="rtTriangle">
            <a:avLst/>
          </a:prstGeom>
          <a:blipFill rotWithShape="1">
            <a:blip r:embed="rId2">
              <a:alphaModFix amt="50000"/>
            </a:blip>
            <a:tile tx="0" ty="0" sx="50000" sy="50000" flip="none" algn="t"/>
          </a:blip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Rambla"/>
              <a:ea typeface="Rambla"/>
              <a:cs typeface="Rambla"/>
              <a:sym typeface="Rambla"/>
            </a:endParaRPr>
          </a:p>
        </p:txBody>
      </p:sp>
      <p:cxnSp>
        <p:nvCxnSpPr>
          <p:cNvPr id="83" name="Shape 83"/>
          <p:cNvCxnSpPr/>
          <p:nvPr/>
        </p:nvCxnSpPr>
        <p:spPr>
          <a:xfrm>
            <a:off x="-9237" y="5787738"/>
            <a:ext cx="3405509" cy="1084383"/>
          </a:xfrm>
          <a:prstGeom prst="straightConnector1">
            <a:avLst/>
          </a:prstGeom>
          <a:noFill/>
          <a:ln w="12050" cap="flat" cmpd="sng">
            <a:solidFill>
              <a:srgbClr val="93C5D8"/>
            </a:solidFill>
            <a:prstDash val="solid"/>
            <a:miter lim="800000"/>
            <a:headEnd type="none" w="med" len="med"/>
            <a:tailEnd type="none" w="med" len="med"/>
          </a:ln>
        </p:spPr>
      </p:cxnSp>
      <p:sp>
        <p:nvSpPr>
          <p:cNvPr id="84" name="Shape 84"/>
          <p:cNvSpPr/>
          <p:nvPr/>
        </p:nvSpPr>
        <p:spPr>
          <a:xfrm>
            <a:off x="8664112" y="4988440"/>
            <a:ext cx="182880" cy="228600"/>
          </a:xfrm>
          <a:prstGeom prst="chevron">
            <a:avLst>
              <a:gd name="adj" fmla="val 50000"/>
            </a:avLst>
          </a:prstGeom>
          <a:gradFill>
            <a:gsLst>
              <a:gs pos="0">
                <a:srgbClr val="1488A5"/>
              </a:gs>
              <a:gs pos="72000">
                <a:srgbClr val="4DB7DA"/>
              </a:gs>
              <a:gs pos="100000">
                <a:srgbClr val="7CC2DD"/>
              </a:gs>
            </a:gsLst>
            <a:lin ang="16200000" scaled="0"/>
          </a:gradFill>
          <a:ln w="9525" cap="rnd" cmpd="sng">
            <a:solidFill>
              <a:srgbClr val="20768B"/>
            </a:solidFill>
            <a:prstDash val="solid"/>
            <a:round/>
            <a:headEnd type="none" w="med" len="med"/>
            <a:tailEnd type="none" w="med" len="med"/>
          </a:ln>
          <a:effectLst>
            <a:outerShdw blurRad="50800" dist="25400" dir="5400000">
              <a:srgbClr val="000000">
                <a:alpha val="45882"/>
              </a:srgbClr>
            </a:outerShdw>
          </a:effectLst>
        </p:spPr>
        <p:txBody>
          <a:bodyPr wrap="square" lIns="91425" tIns="45700" rIns="91425" bIns="45700" anchor="ctr" anchorCtr="0">
            <a:noAutofit/>
          </a:bodyPr>
          <a:lstStyle/>
          <a:p>
            <a:pPr marL="0" marR="0" lvl="0" indent="0" algn="l" rtl="0">
              <a:spcBef>
                <a:spcPts val="0"/>
              </a:spcBef>
              <a:buNone/>
            </a:pPr>
            <a:endParaRPr sz="1800">
              <a:solidFill>
                <a:schemeClr val="lt1"/>
              </a:solidFill>
              <a:latin typeface="Rambla"/>
              <a:ea typeface="Rambla"/>
              <a:cs typeface="Rambla"/>
              <a:sym typeface="Rambla"/>
            </a:endParaRPr>
          </a:p>
        </p:txBody>
      </p:sp>
      <p:sp>
        <p:nvSpPr>
          <p:cNvPr id="85" name="Shape 85"/>
          <p:cNvSpPr/>
          <p:nvPr/>
        </p:nvSpPr>
        <p:spPr>
          <a:xfrm>
            <a:off x="8477696" y="4988440"/>
            <a:ext cx="182880" cy="228600"/>
          </a:xfrm>
          <a:prstGeom prst="chevron">
            <a:avLst>
              <a:gd name="adj" fmla="val 50000"/>
            </a:avLst>
          </a:prstGeom>
          <a:gradFill>
            <a:gsLst>
              <a:gs pos="0">
                <a:srgbClr val="1488A5"/>
              </a:gs>
              <a:gs pos="72000">
                <a:srgbClr val="4DB7DA"/>
              </a:gs>
              <a:gs pos="100000">
                <a:srgbClr val="7CC2DD"/>
              </a:gs>
            </a:gsLst>
            <a:lin ang="16200000" scaled="0"/>
          </a:gradFill>
          <a:ln w="9525" cap="rnd" cmpd="sng">
            <a:solidFill>
              <a:srgbClr val="20768B"/>
            </a:solidFill>
            <a:prstDash val="solid"/>
            <a:round/>
            <a:headEnd type="none" w="med" len="med"/>
            <a:tailEnd type="none" w="med" len="med"/>
          </a:ln>
          <a:effectLst>
            <a:outerShdw blurRad="50800" dist="25400" dir="5400000">
              <a:srgbClr val="000000">
                <a:alpha val="45882"/>
              </a:srgbClr>
            </a:outerShdw>
          </a:effectLst>
        </p:spPr>
        <p:txBody>
          <a:bodyPr wrap="square" lIns="91425" tIns="45700" rIns="91425" bIns="45700" anchor="ctr" anchorCtr="0">
            <a:noAutofit/>
          </a:bodyPr>
          <a:lstStyle/>
          <a:p>
            <a:pPr marL="0" marR="0" lvl="0" indent="0" algn="l" rtl="0">
              <a:spcBef>
                <a:spcPts val="0"/>
              </a:spcBef>
              <a:buNone/>
            </a:pPr>
            <a:endParaRPr sz="1800">
              <a:solidFill>
                <a:schemeClr val="lt1"/>
              </a:solidFill>
              <a:latin typeface="Rambla"/>
              <a:ea typeface="Rambla"/>
              <a:cs typeface="Rambla"/>
              <a:sym typeface="Rambla"/>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p:nvPr/>
        </p:nvSpPr>
        <p:spPr>
          <a:xfrm>
            <a:off x="499273" y="5944936"/>
            <a:ext cx="4940624" cy="921076"/>
          </a:xfrm>
          <a:custGeom>
            <a:avLst/>
            <a:gdLst/>
            <a:ahLst/>
            <a:cxnLst/>
            <a:rect l="0" t="0" r="0" b="0"/>
            <a:pathLst>
              <a:path w="120000" h="120000" extrusionOk="0">
                <a:moveTo>
                  <a:pt x="0" y="712"/>
                </a:moveTo>
                <a:lnTo>
                  <a:pt x="119999" y="120000"/>
                </a:lnTo>
                <a:lnTo>
                  <a:pt x="89106" y="120000"/>
                </a:lnTo>
                <a:lnTo>
                  <a:pt x="16" y="0"/>
                </a:lnTo>
              </a:path>
            </a:pathLst>
          </a:custGeom>
          <a:solidFill>
            <a:srgbClr val="9CCADC">
              <a:alpha val="40000"/>
            </a:srgbClr>
          </a:solidFill>
          <a:ln>
            <a:noFill/>
          </a:ln>
        </p:spPr>
        <p:txBody>
          <a:bodyPr wrap="square" lIns="91425" tIns="45700" rIns="91425" bIns="45700" anchor="t" anchorCtr="0">
            <a:noAutofit/>
          </a:bodyPr>
          <a:lstStyle/>
          <a:p>
            <a:pPr marL="0" marR="0" lvl="0" indent="0" algn="l" rtl="0">
              <a:spcBef>
                <a:spcPts val="0"/>
              </a:spcBef>
              <a:buNone/>
            </a:pPr>
            <a:endParaRPr sz="1800">
              <a:solidFill>
                <a:schemeClr val="dk1"/>
              </a:solidFill>
              <a:latin typeface="Rambla"/>
              <a:ea typeface="Rambla"/>
              <a:cs typeface="Rambla"/>
              <a:sym typeface="Rambla"/>
            </a:endParaRPr>
          </a:p>
        </p:txBody>
      </p:sp>
      <p:sp>
        <p:nvSpPr>
          <p:cNvPr id="7" name="Shape 7"/>
          <p:cNvSpPr/>
          <p:nvPr/>
        </p:nvSpPr>
        <p:spPr>
          <a:xfrm>
            <a:off x="485717" y="5939011"/>
            <a:ext cx="3690451" cy="933450"/>
          </a:xfrm>
          <a:custGeom>
            <a:avLst/>
            <a:gdLst/>
            <a:ahLst/>
            <a:cxnLst/>
            <a:rect l="0" t="0" r="0" b="0"/>
            <a:pathLst>
              <a:path w="120000" h="120000" extrusionOk="0">
                <a:moveTo>
                  <a:pt x="0" y="0"/>
                </a:moveTo>
                <a:lnTo>
                  <a:pt x="119999" y="119387"/>
                </a:lnTo>
                <a:lnTo>
                  <a:pt x="94759" y="120000"/>
                </a:lnTo>
                <a:lnTo>
                  <a:pt x="257" y="816"/>
                </a:lnTo>
              </a:path>
            </a:pathLst>
          </a:custGeom>
          <a:solidFill>
            <a:srgbClr val="000000"/>
          </a:solidFill>
          <a:ln>
            <a:noFill/>
          </a:ln>
        </p:spPr>
        <p:txBody>
          <a:bodyPr wrap="square" lIns="91425" tIns="45700" rIns="91425" bIns="45700" anchor="t" anchorCtr="0">
            <a:noAutofit/>
          </a:bodyPr>
          <a:lstStyle/>
          <a:p>
            <a:pPr marL="0" marR="0" lvl="0" indent="0" algn="l" rtl="0">
              <a:spcBef>
                <a:spcPts val="0"/>
              </a:spcBef>
              <a:buNone/>
            </a:pPr>
            <a:endParaRPr sz="1800">
              <a:solidFill>
                <a:schemeClr val="dk1"/>
              </a:solidFill>
              <a:latin typeface="Rambla"/>
              <a:ea typeface="Rambla"/>
              <a:cs typeface="Rambla"/>
              <a:sym typeface="Rambla"/>
            </a:endParaRPr>
          </a:p>
        </p:txBody>
      </p:sp>
      <p:sp>
        <p:nvSpPr>
          <p:cNvPr id="8" name="Shape 8"/>
          <p:cNvSpPr/>
          <p:nvPr/>
        </p:nvSpPr>
        <p:spPr>
          <a:xfrm>
            <a:off x="-6042" y="5791253"/>
            <a:ext cx="3402314" cy="1080868"/>
          </a:xfrm>
          <a:prstGeom prst="rtTriangle">
            <a:avLst/>
          </a:prstGeom>
          <a:blipFill rotWithShape="1">
            <a:blip r:embed="rId13">
              <a:alphaModFix amt="50000"/>
            </a:blip>
            <a:tile tx="0" ty="0" sx="50000" sy="50000" flip="none" algn="t"/>
          </a:blip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Rambla"/>
              <a:ea typeface="Rambla"/>
              <a:cs typeface="Rambla"/>
              <a:sym typeface="Rambla"/>
            </a:endParaRPr>
          </a:p>
        </p:txBody>
      </p:sp>
      <p:cxnSp>
        <p:nvCxnSpPr>
          <p:cNvPr id="9" name="Shape 9"/>
          <p:cNvCxnSpPr/>
          <p:nvPr/>
        </p:nvCxnSpPr>
        <p:spPr>
          <a:xfrm>
            <a:off x="-9237" y="5787738"/>
            <a:ext cx="3405509" cy="1084383"/>
          </a:xfrm>
          <a:prstGeom prst="straightConnector1">
            <a:avLst/>
          </a:prstGeom>
          <a:noFill/>
          <a:ln w="12050" cap="flat" cmpd="sng">
            <a:solidFill>
              <a:srgbClr val="93C5D8"/>
            </a:solidFill>
            <a:prstDash val="solid"/>
            <a:miter lim="800000"/>
            <a:headEnd type="none" w="med" len="med"/>
            <a:tailEnd type="none" w="med" len="med"/>
          </a:ln>
        </p:spPr>
      </p:cxnSp>
      <p:sp>
        <p:nvSpPr>
          <p:cNvPr id="10" name="Shape 10"/>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marL="0" marR="0" lvl="0" indent="0" algn="l" rtl="0">
              <a:spcBef>
                <a:spcPts val="0"/>
              </a:spcBef>
              <a:buClr>
                <a:schemeClr val="dk2"/>
              </a:buClr>
              <a:buFont typeface="Rambla"/>
              <a:buNone/>
              <a:defRPr sz="4100" b="1" i="0" u="none" strike="noStrike" cap="none">
                <a:solidFill>
                  <a:schemeClr val="dk2"/>
                </a:solidFill>
                <a:latin typeface="Rambla"/>
                <a:ea typeface="Rambla"/>
                <a:cs typeface="Rambla"/>
                <a:sym typeface="Rambl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457200" y="1481328"/>
            <a:ext cx="8229600" cy="4525963"/>
          </a:xfrm>
          <a:prstGeom prst="rect">
            <a:avLst/>
          </a:prstGeom>
          <a:noFill/>
          <a:ln>
            <a:noFill/>
          </a:ln>
        </p:spPr>
        <p:txBody>
          <a:bodyPr wrap="square" lIns="91425" tIns="91425" rIns="91425" bIns="91425" anchor="t" anchorCtr="0"/>
          <a:lstStyle>
            <a:lvl1pPr marL="365760" marR="0" lvl="0" indent="-147573" algn="l" rtl="0">
              <a:spcBef>
                <a:spcPts val="400"/>
              </a:spcBef>
              <a:spcAft>
                <a:spcPts val="0"/>
              </a:spcAft>
              <a:buClr>
                <a:schemeClr val="accent1"/>
              </a:buClr>
              <a:buSzPct val="68000"/>
              <a:buFont typeface="Noto Sans Symbols"/>
              <a:buChar char="▶"/>
              <a:defRPr sz="2700" b="0" i="0" u="none" strike="noStrike" cap="none">
                <a:solidFill>
                  <a:schemeClr val="dk1"/>
                </a:solidFill>
                <a:latin typeface="Rambla"/>
                <a:ea typeface="Rambla"/>
                <a:cs typeface="Rambla"/>
                <a:sym typeface="Rambla"/>
              </a:defRPr>
            </a:lvl1pPr>
            <a:lvl2pPr marL="621792" marR="0" lvl="1" indent="-94741" algn="l" rtl="0">
              <a:spcBef>
                <a:spcPts val="324"/>
              </a:spcBef>
              <a:buClr>
                <a:schemeClr val="accent1"/>
              </a:buClr>
              <a:buSzPct val="100000"/>
              <a:buFont typeface="Verdana"/>
              <a:buChar char="◦"/>
              <a:defRPr sz="2300" b="0" i="0" u="none" strike="noStrike" cap="none">
                <a:solidFill>
                  <a:schemeClr val="dk1"/>
                </a:solidFill>
                <a:latin typeface="Rambla"/>
                <a:ea typeface="Rambla"/>
                <a:cs typeface="Rambla"/>
                <a:sym typeface="Rambla"/>
              </a:defRPr>
            </a:lvl2pPr>
            <a:lvl3pPr marL="859536" marR="0" lvl="2" indent="-103886" algn="l" rtl="0">
              <a:spcBef>
                <a:spcPts val="350"/>
              </a:spcBef>
              <a:buClr>
                <a:schemeClr val="accent2"/>
              </a:buClr>
              <a:buSzPct val="100000"/>
              <a:buFont typeface="Noto Sans Symbols"/>
              <a:buChar char="⚫"/>
              <a:defRPr sz="2100" b="0" i="0" u="none" strike="noStrike" cap="none">
                <a:solidFill>
                  <a:schemeClr val="dk1"/>
                </a:solidFill>
                <a:latin typeface="Rambla"/>
                <a:ea typeface="Rambla"/>
                <a:cs typeface="Rambla"/>
                <a:sym typeface="Rambla"/>
              </a:defRPr>
            </a:lvl3pPr>
            <a:lvl4pPr marL="1143000" marR="0" lvl="3" indent="-107950" algn="l" rtl="0">
              <a:spcBef>
                <a:spcPts val="350"/>
              </a:spcBef>
              <a:buClr>
                <a:schemeClr val="accent2"/>
              </a:buClr>
              <a:buSzPct val="100000"/>
              <a:buFont typeface="Noto Sans Symbols"/>
              <a:buChar char="⚫"/>
              <a:defRPr sz="1900" b="0" i="0" u="none" strike="noStrike" cap="none">
                <a:solidFill>
                  <a:schemeClr val="dk1"/>
                </a:solidFill>
                <a:latin typeface="Rambla"/>
                <a:ea typeface="Rambla"/>
                <a:cs typeface="Rambla"/>
                <a:sym typeface="Rambla"/>
              </a:defRPr>
            </a:lvl4pPr>
            <a:lvl5pPr marL="1371600" marR="0" lvl="4" indent="-114300" algn="l" rtl="0">
              <a:spcBef>
                <a:spcPts val="350"/>
              </a:spcBef>
              <a:buClr>
                <a:schemeClr val="accent2"/>
              </a:buClr>
              <a:buSzPct val="100000"/>
              <a:buFont typeface="Noto Sans Symbols"/>
              <a:buChar char="⚫"/>
              <a:defRPr sz="1800" b="0" i="0" u="none" strike="noStrike" cap="none">
                <a:solidFill>
                  <a:schemeClr val="dk1"/>
                </a:solidFill>
                <a:latin typeface="Rambla"/>
                <a:ea typeface="Rambla"/>
                <a:cs typeface="Rambla"/>
                <a:sym typeface="Rambla"/>
              </a:defRPr>
            </a:lvl5pPr>
            <a:lvl6pPr marL="1600200" marR="0" lvl="5" indent="-114300" algn="l" rtl="0">
              <a:spcBef>
                <a:spcPts val="350"/>
              </a:spcBef>
              <a:buClr>
                <a:schemeClr val="accent3"/>
              </a:buClr>
              <a:buSzPct val="100000"/>
              <a:buFont typeface="Noto Sans Symbols"/>
              <a:buChar char="◾"/>
              <a:defRPr sz="1800" b="0" i="0" u="none" strike="noStrike" cap="none">
                <a:solidFill>
                  <a:schemeClr val="dk1"/>
                </a:solidFill>
                <a:latin typeface="Rambla"/>
                <a:ea typeface="Rambla"/>
                <a:cs typeface="Rambla"/>
                <a:sym typeface="Rambla"/>
              </a:defRPr>
            </a:lvl6pPr>
            <a:lvl7pPr marL="1828800" marR="0" lvl="6"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7pPr>
            <a:lvl8pPr marL="2057400" marR="0" lvl="7"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8pPr>
            <a:lvl9pPr marL="2286000" marR="0" lvl="8" indent="-127000" algn="l" rtl="0">
              <a:spcBef>
                <a:spcPts val="350"/>
              </a:spcBef>
              <a:buClr>
                <a:schemeClr val="accent3"/>
              </a:buClr>
              <a:buSzPct val="100000"/>
              <a:buFont typeface="Noto Sans Symbols"/>
              <a:buChar char="◾"/>
              <a:defRPr sz="1600" b="0" i="0" u="none" strike="noStrike" cap="none">
                <a:solidFill>
                  <a:schemeClr val="dk1"/>
                </a:solidFill>
                <a:latin typeface="Rambla"/>
                <a:ea typeface="Rambla"/>
                <a:cs typeface="Rambla"/>
                <a:sym typeface="Rambla"/>
              </a:defRPr>
            </a:lvl9pPr>
          </a:lstStyle>
          <a:p>
            <a:endParaRPr/>
          </a:p>
        </p:txBody>
      </p:sp>
      <p:sp>
        <p:nvSpPr>
          <p:cNvPr id="12" name="Shape 12"/>
          <p:cNvSpPr txBox="1">
            <a:spLocks noGrp="1"/>
          </p:cNvSpPr>
          <p:nvPr>
            <p:ph type="dt" idx="10"/>
          </p:nvPr>
        </p:nvSpPr>
        <p:spPr>
          <a:xfrm>
            <a:off x="6727032" y="6407944"/>
            <a:ext cx="1920240" cy="365760"/>
          </a:xfrm>
          <a:prstGeom prst="rect">
            <a:avLst/>
          </a:prstGeom>
          <a:noFill/>
          <a:ln>
            <a:noFill/>
          </a:ln>
        </p:spPr>
        <p:txBody>
          <a:bodyPr wrap="square" lIns="91425" tIns="91425" rIns="91425" bIns="91425" anchor="b" anchorCtr="0"/>
          <a:lstStyle>
            <a:lvl1pPr marL="0" marR="0" lvl="0" indent="0" algn="l" rtl="0">
              <a:spcBef>
                <a:spcPts val="0"/>
              </a:spcBef>
              <a:buNone/>
              <a:defRPr sz="1000">
                <a:solidFill>
                  <a:schemeClr val="dk1"/>
                </a:solidFill>
                <a:latin typeface="Rambla"/>
                <a:ea typeface="Rambla"/>
                <a:cs typeface="Rambla"/>
                <a:sym typeface="Rambla"/>
              </a:defRPr>
            </a:lvl1pPr>
            <a:lvl2pPr marL="457200" marR="0" lvl="1" indent="0" algn="l" rtl="0">
              <a:spcBef>
                <a:spcPts val="0"/>
              </a:spcBef>
              <a:buNone/>
              <a:defRPr sz="1800" b="0" i="0" u="none" strike="noStrike" cap="none">
                <a:solidFill>
                  <a:schemeClr val="dk1"/>
                </a:solidFill>
                <a:latin typeface="Rambla"/>
                <a:ea typeface="Rambla"/>
                <a:cs typeface="Rambla"/>
                <a:sym typeface="Rambla"/>
              </a:defRPr>
            </a:lvl2pPr>
            <a:lvl3pPr marL="914400" marR="0" lvl="2" indent="0" algn="l" rtl="0">
              <a:spcBef>
                <a:spcPts val="0"/>
              </a:spcBef>
              <a:buNone/>
              <a:defRPr sz="1800" b="0" i="0" u="none" strike="noStrike" cap="none">
                <a:solidFill>
                  <a:schemeClr val="dk1"/>
                </a:solidFill>
                <a:latin typeface="Rambla"/>
                <a:ea typeface="Rambla"/>
                <a:cs typeface="Rambla"/>
                <a:sym typeface="Rambla"/>
              </a:defRPr>
            </a:lvl3pPr>
            <a:lvl4pPr marL="1371600" marR="0" lvl="3" indent="0" algn="l" rtl="0">
              <a:spcBef>
                <a:spcPts val="0"/>
              </a:spcBef>
              <a:buNone/>
              <a:defRPr sz="1800" b="0" i="0" u="none" strike="noStrike" cap="none">
                <a:solidFill>
                  <a:schemeClr val="dk1"/>
                </a:solidFill>
                <a:latin typeface="Rambla"/>
                <a:ea typeface="Rambla"/>
                <a:cs typeface="Rambla"/>
                <a:sym typeface="Rambla"/>
              </a:defRPr>
            </a:lvl4pPr>
            <a:lvl5pPr marL="1828800" marR="0" lvl="4" indent="0" algn="l" rtl="0">
              <a:spcBef>
                <a:spcPts val="0"/>
              </a:spcBef>
              <a:buNone/>
              <a:defRPr sz="1800" b="0" i="0" u="none" strike="noStrike" cap="none">
                <a:solidFill>
                  <a:schemeClr val="dk1"/>
                </a:solidFill>
                <a:latin typeface="Rambla"/>
                <a:ea typeface="Rambla"/>
                <a:cs typeface="Rambla"/>
                <a:sym typeface="Rambla"/>
              </a:defRPr>
            </a:lvl5pPr>
            <a:lvl6pPr marL="2286000" marR="0" lvl="5" indent="0" algn="l" rtl="0">
              <a:spcBef>
                <a:spcPts val="0"/>
              </a:spcBef>
              <a:buNone/>
              <a:defRPr sz="1800" b="0" i="0" u="none" strike="noStrike" cap="none">
                <a:solidFill>
                  <a:schemeClr val="dk1"/>
                </a:solidFill>
                <a:latin typeface="Rambla"/>
                <a:ea typeface="Rambla"/>
                <a:cs typeface="Rambla"/>
                <a:sym typeface="Rambla"/>
              </a:defRPr>
            </a:lvl6pPr>
            <a:lvl7pPr marL="2743200" marR="0" lvl="6" indent="0" algn="l" rtl="0">
              <a:spcBef>
                <a:spcPts val="0"/>
              </a:spcBef>
              <a:buNone/>
              <a:defRPr sz="1800" b="0" i="0" u="none" strike="noStrike" cap="none">
                <a:solidFill>
                  <a:schemeClr val="dk1"/>
                </a:solidFill>
                <a:latin typeface="Rambla"/>
                <a:ea typeface="Rambla"/>
                <a:cs typeface="Rambla"/>
                <a:sym typeface="Rambla"/>
              </a:defRPr>
            </a:lvl7pPr>
            <a:lvl8pPr marL="3200400" marR="0" lvl="7" indent="0" algn="l" rtl="0">
              <a:spcBef>
                <a:spcPts val="0"/>
              </a:spcBef>
              <a:buNone/>
              <a:defRPr sz="1800" b="0" i="0" u="none" strike="noStrike" cap="none">
                <a:solidFill>
                  <a:schemeClr val="dk1"/>
                </a:solidFill>
                <a:latin typeface="Rambla"/>
                <a:ea typeface="Rambla"/>
                <a:cs typeface="Rambla"/>
                <a:sym typeface="Rambla"/>
              </a:defRPr>
            </a:lvl8pPr>
            <a:lvl9pPr marL="3657600" marR="0" lvl="8" indent="0" algn="l" rtl="0">
              <a:spcBef>
                <a:spcPts val="0"/>
              </a:spcBef>
              <a:buNone/>
              <a:defRPr sz="1800" b="0" i="0" u="none" strike="noStrike" cap="none">
                <a:solidFill>
                  <a:schemeClr val="dk1"/>
                </a:solidFill>
                <a:latin typeface="Rambla"/>
                <a:ea typeface="Rambla"/>
                <a:cs typeface="Rambla"/>
                <a:sym typeface="Rambla"/>
              </a:defRPr>
            </a:lvl9pPr>
          </a:lstStyle>
          <a:p>
            <a:endParaRPr/>
          </a:p>
        </p:txBody>
      </p:sp>
      <p:sp>
        <p:nvSpPr>
          <p:cNvPr id="13" name="Shape 13"/>
          <p:cNvSpPr txBox="1">
            <a:spLocks noGrp="1"/>
          </p:cNvSpPr>
          <p:nvPr>
            <p:ph type="ftr" idx="11"/>
          </p:nvPr>
        </p:nvSpPr>
        <p:spPr>
          <a:xfrm>
            <a:off x="4380072" y="6407944"/>
            <a:ext cx="2350681" cy="365125"/>
          </a:xfrm>
          <a:prstGeom prst="rect">
            <a:avLst/>
          </a:prstGeom>
          <a:noFill/>
          <a:ln>
            <a:noFill/>
          </a:ln>
        </p:spPr>
        <p:txBody>
          <a:bodyPr wrap="square" lIns="91425" tIns="91425" rIns="91425" bIns="91425" anchor="b" anchorCtr="0"/>
          <a:lstStyle>
            <a:lvl1pPr marL="0" marR="0" lvl="0" indent="0" algn="r" rtl="0">
              <a:spcBef>
                <a:spcPts val="0"/>
              </a:spcBef>
              <a:buNone/>
              <a:defRPr sz="1000">
                <a:solidFill>
                  <a:schemeClr val="dk1"/>
                </a:solidFill>
                <a:latin typeface="Rambla"/>
                <a:ea typeface="Rambla"/>
                <a:cs typeface="Rambla"/>
                <a:sym typeface="Rambla"/>
              </a:defRPr>
            </a:lvl1pPr>
            <a:lvl2pPr marL="457200" marR="0" lvl="1" indent="0" algn="l" rtl="0">
              <a:spcBef>
                <a:spcPts val="0"/>
              </a:spcBef>
              <a:buNone/>
              <a:defRPr sz="1800" b="0" i="0" u="none" strike="noStrike" cap="none">
                <a:solidFill>
                  <a:schemeClr val="dk1"/>
                </a:solidFill>
                <a:latin typeface="Rambla"/>
                <a:ea typeface="Rambla"/>
                <a:cs typeface="Rambla"/>
                <a:sym typeface="Rambla"/>
              </a:defRPr>
            </a:lvl2pPr>
            <a:lvl3pPr marL="914400" marR="0" lvl="2" indent="0" algn="l" rtl="0">
              <a:spcBef>
                <a:spcPts val="0"/>
              </a:spcBef>
              <a:buNone/>
              <a:defRPr sz="1800" b="0" i="0" u="none" strike="noStrike" cap="none">
                <a:solidFill>
                  <a:schemeClr val="dk1"/>
                </a:solidFill>
                <a:latin typeface="Rambla"/>
                <a:ea typeface="Rambla"/>
                <a:cs typeface="Rambla"/>
                <a:sym typeface="Rambla"/>
              </a:defRPr>
            </a:lvl3pPr>
            <a:lvl4pPr marL="1371600" marR="0" lvl="3" indent="0" algn="l" rtl="0">
              <a:spcBef>
                <a:spcPts val="0"/>
              </a:spcBef>
              <a:buNone/>
              <a:defRPr sz="1800" b="0" i="0" u="none" strike="noStrike" cap="none">
                <a:solidFill>
                  <a:schemeClr val="dk1"/>
                </a:solidFill>
                <a:latin typeface="Rambla"/>
                <a:ea typeface="Rambla"/>
                <a:cs typeface="Rambla"/>
                <a:sym typeface="Rambla"/>
              </a:defRPr>
            </a:lvl4pPr>
            <a:lvl5pPr marL="1828800" marR="0" lvl="4" indent="0" algn="l" rtl="0">
              <a:spcBef>
                <a:spcPts val="0"/>
              </a:spcBef>
              <a:buNone/>
              <a:defRPr sz="1800" b="0" i="0" u="none" strike="noStrike" cap="none">
                <a:solidFill>
                  <a:schemeClr val="dk1"/>
                </a:solidFill>
                <a:latin typeface="Rambla"/>
                <a:ea typeface="Rambla"/>
                <a:cs typeface="Rambla"/>
                <a:sym typeface="Rambla"/>
              </a:defRPr>
            </a:lvl5pPr>
            <a:lvl6pPr marL="2286000" marR="0" lvl="5" indent="0" algn="l" rtl="0">
              <a:spcBef>
                <a:spcPts val="0"/>
              </a:spcBef>
              <a:buNone/>
              <a:defRPr sz="1800" b="0" i="0" u="none" strike="noStrike" cap="none">
                <a:solidFill>
                  <a:schemeClr val="dk1"/>
                </a:solidFill>
                <a:latin typeface="Rambla"/>
                <a:ea typeface="Rambla"/>
                <a:cs typeface="Rambla"/>
                <a:sym typeface="Rambla"/>
              </a:defRPr>
            </a:lvl6pPr>
            <a:lvl7pPr marL="2743200" marR="0" lvl="6" indent="0" algn="l" rtl="0">
              <a:spcBef>
                <a:spcPts val="0"/>
              </a:spcBef>
              <a:buNone/>
              <a:defRPr sz="1800" b="0" i="0" u="none" strike="noStrike" cap="none">
                <a:solidFill>
                  <a:schemeClr val="dk1"/>
                </a:solidFill>
                <a:latin typeface="Rambla"/>
                <a:ea typeface="Rambla"/>
                <a:cs typeface="Rambla"/>
                <a:sym typeface="Rambla"/>
              </a:defRPr>
            </a:lvl7pPr>
            <a:lvl8pPr marL="3200400" marR="0" lvl="7" indent="0" algn="l" rtl="0">
              <a:spcBef>
                <a:spcPts val="0"/>
              </a:spcBef>
              <a:buNone/>
              <a:defRPr sz="1800" b="0" i="0" u="none" strike="noStrike" cap="none">
                <a:solidFill>
                  <a:schemeClr val="dk1"/>
                </a:solidFill>
                <a:latin typeface="Rambla"/>
                <a:ea typeface="Rambla"/>
                <a:cs typeface="Rambla"/>
                <a:sym typeface="Rambla"/>
              </a:defRPr>
            </a:lvl8pPr>
            <a:lvl9pPr marL="3657600" marR="0" lvl="8" indent="0" algn="l" rtl="0">
              <a:spcBef>
                <a:spcPts val="0"/>
              </a:spcBef>
              <a:buNone/>
              <a:defRPr sz="1800" b="0" i="0" u="none" strike="noStrike" cap="none">
                <a:solidFill>
                  <a:schemeClr val="dk1"/>
                </a:solidFill>
                <a:latin typeface="Rambla"/>
                <a:ea typeface="Rambla"/>
                <a:cs typeface="Rambla"/>
                <a:sym typeface="Rambla"/>
              </a:defRPr>
            </a:lvl9pPr>
          </a:lstStyle>
          <a:p>
            <a:endParaRPr/>
          </a:p>
        </p:txBody>
      </p:sp>
      <p:sp>
        <p:nvSpPr>
          <p:cNvPr id="14" name="Shape 14"/>
          <p:cNvSpPr txBox="1">
            <a:spLocks noGrp="1"/>
          </p:cNvSpPr>
          <p:nvPr>
            <p:ph type="sldNum" idx="12"/>
          </p:nvPr>
        </p:nvSpPr>
        <p:spPr>
          <a:xfrm>
            <a:off x="8647272" y="6407944"/>
            <a:ext cx="365760" cy="365125"/>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000" b="0" u="none">
                <a:solidFill>
                  <a:schemeClr val="dk1"/>
                </a:solidFill>
                <a:latin typeface="Rambla"/>
                <a:ea typeface="Rambla"/>
                <a:cs typeface="Rambla"/>
                <a:sym typeface="Rambla"/>
              </a:rPr>
              <a:t>‹#›</a:t>
            </a:fld>
            <a:endParaRPr lang="en-US" sz="1000" b="0" u="none">
              <a:solidFill>
                <a:schemeClr val="dk1"/>
              </a:solidFill>
              <a:latin typeface="Rambla"/>
              <a:ea typeface="Rambla"/>
              <a:cs typeface="Rambla"/>
              <a:sym typeface="Rambl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ctrTitle"/>
          </p:nvPr>
        </p:nvSpPr>
        <p:spPr>
          <a:xfrm>
            <a:off x="685800" y="1752601"/>
            <a:ext cx="7772400" cy="1829761"/>
          </a:xfrm>
          <a:prstGeom prst="rect">
            <a:avLst/>
          </a:prstGeom>
          <a:noFill/>
          <a:ln>
            <a:noFill/>
          </a:ln>
        </p:spPr>
        <p:txBody>
          <a:bodyPr wrap="square" lIns="91425" tIns="45700" rIns="91425" bIns="45700" anchor="b" anchorCtr="0">
            <a:noAutofit/>
          </a:bodyPr>
          <a:lstStyle/>
          <a:p>
            <a:pPr marL="0" marR="0" lvl="0" indent="0" algn="r" rtl="0">
              <a:spcBef>
                <a:spcPts val="0"/>
              </a:spcBef>
              <a:buClr>
                <a:schemeClr val="dk2"/>
              </a:buClr>
              <a:buSzPct val="25000"/>
              <a:buFont typeface="Rambla"/>
              <a:buNone/>
            </a:pPr>
            <a:r>
              <a:rPr lang="en-US" sz="4800" b="1" i="0" u="none" strike="noStrike" cap="none">
                <a:solidFill>
                  <a:schemeClr val="dk2"/>
                </a:solidFill>
                <a:latin typeface="Rambla"/>
                <a:ea typeface="Rambla"/>
                <a:cs typeface="Rambla"/>
                <a:sym typeface="Rambla"/>
              </a:rPr>
              <a:t>Humidity</a:t>
            </a:r>
          </a:p>
        </p:txBody>
      </p:sp>
      <p:sp>
        <p:nvSpPr>
          <p:cNvPr id="103" name="Shape 103"/>
          <p:cNvSpPr txBox="1">
            <a:spLocks noGrp="1"/>
          </p:cNvSpPr>
          <p:nvPr>
            <p:ph type="subTitle" idx="1"/>
          </p:nvPr>
        </p:nvSpPr>
        <p:spPr>
          <a:xfrm>
            <a:off x="685800" y="3611607"/>
            <a:ext cx="7772400" cy="1199704"/>
          </a:xfrm>
          <a:prstGeom prst="rect">
            <a:avLst/>
          </a:prstGeom>
          <a:noFill/>
          <a:ln>
            <a:noFill/>
          </a:ln>
        </p:spPr>
        <p:txBody>
          <a:bodyPr wrap="square" lIns="45700" tIns="45700" rIns="45700" bIns="45700" anchor="t" anchorCtr="0">
            <a:noAutofit/>
          </a:bodyPr>
          <a:lstStyle/>
          <a:p>
            <a:pPr marL="0" marR="64008" lvl="0" indent="0" algn="r" rtl="0">
              <a:spcBef>
                <a:spcPts val="0"/>
              </a:spcBef>
              <a:spcAft>
                <a:spcPts val="0"/>
              </a:spcAft>
              <a:buClr>
                <a:schemeClr val="accent1"/>
              </a:buClr>
              <a:buSzPct val="25000"/>
              <a:buFont typeface="Noto Sans Symbols"/>
              <a:buNone/>
            </a:pPr>
            <a:endParaRPr sz="2700" b="0" i="0" u="none" strike="noStrike" cap="none">
              <a:solidFill>
                <a:schemeClr val="dk2"/>
              </a:solidFill>
              <a:latin typeface="Rambla"/>
              <a:ea typeface="Rambla"/>
              <a:cs typeface="Rambla"/>
              <a:sym typeface="Rambl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0" y="1481328"/>
            <a:ext cx="7162800" cy="5376672"/>
          </a:xfrm>
          <a:prstGeom prst="rect">
            <a:avLst/>
          </a:prstGeom>
          <a:noFill/>
          <a:ln>
            <a:noFill/>
          </a:ln>
        </p:spPr>
        <p:txBody>
          <a:bodyPr wrap="square" lIns="91425" tIns="45700" rIns="91425" bIns="45700" anchor="t" anchorCtr="0">
            <a:noAutofit/>
          </a:bodyPr>
          <a:lstStyle/>
          <a:p>
            <a:pPr marL="365760" marR="0" lvl="0" indent="-264160" algn="l" rtl="0">
              <a:spcBef>
                <a:spcPts val="0"/>
              </a:spcBef>
              <a:spcAft>
                <a:spcPts val="0"/>
              </a:spcAft>
              <a:buClr>
                <a:schemeClr val="accent1"/>
              </a:buClr>
              <a:buSzPct val="68000"/>
              <a:buFont typeface="Noto Sans Symbols"/>
              <a:buChar char="▶"/>
            </a:pPr>
            <a:r>
              <a:rPr lang="en-US" sz="2700" b="0" i="0" u="none" strike="noStrike" cap="none">
                <a:solidFill>
                  <a:schemeClr val="dk1"/>
                </a:solidFill>
                <a:latin typeface="Rambla"/>
                <a:ea typeface="Rambla"/>
                <a:cs typeface="Rambla"/>
                <a:sym typeface="Rambla"/>
              </a:rPr>
              <a:t>We already know that evaporation allows water to change into a gas and rise into our atmosphere.  Eventually, it will condense into clouds when cooler temperatures are near.  Well, what happens if the water vapor stays close to the ground where we are?</a:t>
            </a:r>
          </a:p>
          <a:p>
            <a:pPr marL="365760" marR="0" lvl="0" indent="-264160" algn="l" rtl="0">
              <a:spcBef>
                <a:spcPts val="400"/>
              </a:spcBef>
              <a:spcAft>
                <a:spcPts val="0"/>
              </a:spcAft>
              <a:buClr>
                <a:schemeClr val="accent1"/>
              </a:buClr>
              <a:buSzPct val="68000"/>
              <a:buFont typeface="Noto Sans Symbols"/>
              <a:buNone/>
            </a:pPr>
            <a:endParaRPr sz="2700" b="0" i="0" u="none" strike="noStrike" cap="none">
              <a:solidFill>
                <a:schemeClr val="dk1"/>
              </a:solidFill>
              <a:latin typeface="Rambla"/>
              <a:ea typeface="Rambla"/>
              <a:cs typeface="Rambla"/>
              <a:sym typeface="Rambla"/>
            </a:endParaRPr>
          </a:p>
          <a:p>
            <a:pPr marL="365760" marR="0" lvl="0" indent="-264160" algn="l" rtl="0">
              <a:spcBef>
                <a:spcPts val="400"/>
              </a:spcBef>
              <a:spcAft>
                <a:spcPts val="0"/>
              </a:spcAft>
              <a:buClr>
                <a:schemeClr val="accent1"/>
              </a:buClr>
              <a:buSzPct val="68000"/>
              <a:buFont typeface="Noto Sans Symbols"/>
              <a:buChar char="▶"/>
            </a:pPr>
            <a:r>
              <a:rPr lang="en-US" sz="2700" b="0" i="0" u="none" strike="noStrike" cap="none">
                <a:solidFill>
                  <a:schemeClr val="dk1"/>
                </a:solidFill>
                <a:latin typeface="Rambla"/>
                <a:ea typeface="Rambla"/>
                <a:cs typeface="Rambla"/>
                <a:sym typeface="Rambla"/>
              </a:rPr>
              <a:t>We use the term </a:t>
            </a:r>
            <a:r>
              <a:rPr lang="en-US" sz="2700" b="1" i="0" u="sng" strike="noStrike" cap="none">
                <a:solidFill>
                  <a:schemeClr val="dk1"/>
                </a:solidFill>
                <a:latin typeface="Rambla"/>
                <a:ea typeface="Rambla"/>
                <a:cs typeface="Rambla"/>
                <a:sym typeface="Rambla"/>
              </a:rPr>
              <a:t>humidity</a:t>
            </a:r>
            <a:r>
              <a:rPr lang="en-US" sz="2700" b="0" i="0" u="none" strike="noStrike" cap="none">
                <a:solidFill>
                  <a:schemeClr val="dk1"/>
                </a:solidFill>
                <a:latin typeface="Rambla"/>
                <a:ea typeface="Rambla"/>
                <a:cs typeface="Rambla"/>
                <a:sym typeface="Rambla"/>
              </a:rPr>
              <a:t> to describe the amoun</a:t>
            </a:r>
            <a:r>
              <a:rPr lang="en-US"/>
              <a:t>t of </a:t>
            </a:r>
            <a:r>
              <a:rPr lang="en-US" sz="2700" b="0" i="0" u="none" strike="noStrike" cap="none">
                <a:solidFill>
                  <a:schemeClr val="dk1"/>
                </a:solidFill>
                <a:latin typeface="Rambla"/>
                <a:ea typeface="Rambla"/>
                <a:cs typeface="Rambla"/>
                <a:sym typeface="Rambla"/>
              </a:rPr>
              <a:t>evaporated water or </a:t>
            </a:r>
            <a:r>
              <a:rPr lang="en-US" sz="2700" b="0" i="1" u="none" strike="noStrike" cap="none">
                <a:solidFill>
                  <a:schemeClr val="dk1"/>
                </a:solidFill>
                <a:latin typeface="Rambla"/>
                <a:ea typeface="Rambla"/>
                <a:cs typeface="Rambla"/>
                <a:sym typeface="Rambla"/>
              </a:rPr>
              <a:t>water vapor</a:t>
            </a:r>
            <a:r>
              <a:rPr lang="en-US" sz="2700" b="0" i="0" u="none" strike="noStrike" cap="none">
                <a:solidFill>
                  <a:schemeClr val="dk1"/>
                </a:solidFill>
                <a:latin typeface="Rambla"/>
                <a:ea typeface="Rambla"/>
                <a:cs typeface="Rambla"/>
                <a:sym typeface="Rambla"/>
              </a:rPr>
              <a:t> in the air.  </a:t>
            </a:r>
          </a:p>
          <a:p>
            <a:pPr marL="365760" marR="0" lvl="0" indent="-264160" algn="l" rtl="0">
              <a:spcBef>
                <a:spcPts val="400"/>
              </a:spcBef>
              <a:spcAft>
                <a:spcPts val="0"/>
              </a:spcAft>
              <a:buClr>
                <a:schemeClr val="accent1"/>
              </a:buClr>
              <a:buSzPct val="68000"/>
              <a:buFont typeface="Noto Sans Symbols"/>
              <a:buNone/>
            </a:pPr>
            <a:endParaRPr sz="2700" b="0" i="0" u="none" strike="noStrike" cap="none">
              <a:solidFill>
                <a:schemeClr val="dk1"/>
              </a:solidFill>
              <a:latin typeface="Rambla"/>
              <a:ea typeface="Rambla"/>
              <a:cs typeface="Rambla"/>
              <a:sym typeface="Rambla"/>
            </a:endParaRPr>
          </a:p>
        </p:txBody>
      </p:sp>
      <p:sp>
        <p:nvSpPr>
          <p:cNvPr id="109" name="Shape 109"/>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0" algn="l" rtl="0">
              <a:spcBef>
                <a:spcPts val="0"/>
              </a:spcBef>
              <a:buClr>
                <a:schemeClr val="dk2"/>
              </a:buClr>
              <a:buSzPct val="25000"/>
              <a:buFont typeface="Rambla"/>
              <a:buNone/>
            </a:pPr>
            <a:r>
              <a:rPr lang="en-US" sz="4100" b="1" i="0" u="none" strike="noStrike" cap="none">
                <a:solidFill>
                  <a:schemeClr val="dk2"/>
                </a:solidFill>
                <a:latin typeface="Rambla"/>
                <a:ea typeface="Rambla"/>
                <a:cs typeface="Rambla"/>
                <a:sym typeface="Rambla"/>
              </a:rPr>
              <a:t>Humidity</a:t>
            </a:r>
          </a:p>
        </p:txBody>
      </p:sp>
      <p:pic>
        <p:nvPicPr>
          <p:cNvPr id="110" name="Shape 110" descr="http://upload.wikimedia.org/wikipedia/commons/thumb/8/83/Cloud_forest_mount_kinabalu.jpg/220px-Cloud_forest_mount_kinabalu.jpg"/>
          <p:cNvPicPr preferRelativeResize="0"/>
          <p:nvPr/>
        </p:nvPicPr>
        <p:blipFill rotWithShape="1">
          <a:blip r:embed="rId3">
            <a:alphaModFix/>
          </a:blip>
          <a:srcRect/>
          <a:stretch/>
        </p:blipFill>
        <p:spPr>
          <a:xfrm>
            <a:off x="7048500" y="0"/>
            <a:ext cx="2093754" cy="199875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457200" y="1481328"/>
            <a:ext cx="8229600" cy="4525963"/>
          </a:xfrm>
          <a:prstGeom prst="rect">
            <a:avLst/>
          </a:prstGeom>
          <a:noFill/>
          <a:ln>
            <a:noFill/>
          </a:ln>
        </p:spPr>
        <p:txBody>
          <a:bodyPr wrap="square" lIns="91425" tIns="45700" rIns="91425" bIns="45700" anchor="t" anchorCtr="0">
            <a:noAutofit/>
          </a:bodyPr>
          <a:lstStyle/>
          <a:p>
            <a:pPr marL="365760" marR="0" lvl="0" indent="-264160" algn="l" rtl="0">
              <a:spcBef>
                <a:spcPts val="0"/>
              </a:spcBef>
              <a:spcAft>
                <a:spcPts val="0"/>
              </a:spcAft>
              <a:buClr>
                <a:schemeClr val="accent1"/>
              </a:buClr>
              <a:buSzPct val="68000"/>
              <a:buFont typeface="Noto Sans Symbols"/>
              <a:buChar char="▶"/>
            </a:pPr>
            <a:r>
              <a:rPr lang="en-US" sz="2700" b="0" i="0" u="none" strike="noStrike" cap="none">
                <a:solidFill>
                  <a:schemeClr val="dk1"/>
                </a:solidFill>
                <a:latin typeface="Rambla"/>
                <a:ea typeface="Rambla"/>
                <a:cs typeface="Rambla"/>
                <a:sym typeface="Rambla"/>
              </a:rPr>
              <a:t>Humidity can </a:t>
            </a:r>
            <a:r>
              <a:rPr lang="en-US" sz="2700" b="1" i="0" u="sng" strike="noStrike" cap="none">
                <a:solidFill>
                  <a:schemeClr val="dk1"/>
                </a:solidFill>
                <a:latin typeface="Rambla"/>
                <a:ea typeface="Rambla"/>
                <a:cs typeface="Rambla"/>
                <a:sym typeface="Rambla"/>
              </a:rPr>
              <a:t>vary</a:t>
            </a:r>
            <a:r>
              <a:rPr lang="en-US" sz="2700" b="0" i="0" u="none" strike="noStrike" cap="none">
                <a:solidFill>
                  <a:schemeClr val="dk1"/>
                </a:solidFill>
                <a:latin typeface="Rambla"/>
                <a:ea typeface="Rambla"/>
                <a:cs typeface="Rambla"/>
                <a:sym typeface="Rambla"/>
              </a:rPr>
              <a:t> from place to place.  The amount of water vapor that air can hold depends on </a:t>
            </a:r>
            <a:r>
              <a:rPr lang="en-US" sz="2700" b="1" i="0" u="sng" strike="noStrike" cap="none">
                <a:solidFill>
                  <a:schemeClr val="dk1"/>
                </a:solidFill>
                <a:latin typeface="Rambla"/>
                <a:ea typeface="Rambla"/>
                <a:cs typeface="Rambla"/>
                <a:sym typeface="Rambla"/>
              </a:rPr>
              <a:t>temperature</a:t>
            </a:r>
            <a:r>
              <a:rPr lang="en-US" sz="2700" b="0" i="0" u="none" strike="noStrike" cap="none">
                <a:solidFill>
                  <a:schemeClr val="dk1"/>
                </a:solidFill>
                <a:latin typeface="Rambla"/>
                <a:ea typeface="Rambla"/>
                <a:cs typeface="Rambla"/>
                <a:sym typeface="Rambla"/>
              </a:rPr>
              <a:t>.  The </a:t>
            </a:r>
            <a:r>
              <a:rPr lang="en-US" sz="2700" b="1" i="0" u="sng" strike="noStrike" cap="none">
                <a:solidFill>
                  <a:schemeClr val="dk1"/>
                </a:solidFill>
                <a:latin typeface="Rambla"/>
                <a:ea typeface="Rambla"/>
                <a:cs typeface="Rambla"/>
                <a:sym typeface="Rambla"/>
              </a:rPr>
              <a:t>warmer</a:t>
            </a:r>
            <a:r>
              <a:rPr lang="en-US" sz="2700" b="0" i="0" u="none" strike="noStrike" cap="none">
                <a:solidFill>
                  <a:schemeClr val="dk1"/>
                </a:solidFill>
                <a:latin typeface="Rambla"/>
                <a:ea typeface="Rambla"/>
                <a:cs typeface="Rambla"/>
                <a:sym typeface="Rambla"/>
              </a:rPr>
              <a:t> the air, the </a:t>
            </a:r>
            <a:r>
              <a:rPr lang="en-US" sz="2700" b="1" i="0" u="sng" strike="noStrike" cap="none">
                <a:solidFill>
                  <a:schemeClr val="dk1"/>
                </a:solidFill>
                <a:latin typeface="Rambla"/>
                <a:ea typeface="Rambla"/>
                <a:cs typeface="Rambla"/>
                <a:sym typeface="Rambla"/>
              </a:rPr>
              <a:t>more</a:t>
            </a:r>
            <a:r>
              <a:rPr lang="en-US" sz="2700" b="0" i="0" u="none" strike="noStrike" cap="none">
                <a:solidFill>
                  <a:schemeClr val="dk1"/>
                </a:solidFill>
                <a:latin typeface="Rambla"/>
                <a:ea typeface="Rambla"/>
                <a:cs typeface="Rambla"/>
                <a:sym typeface="Rambla"/>
              </a:rPr>
              <a:t> water vapor it can hold.  Think about it, warm air is less dense so it has more room for water vapor.  </a:t>
            </a:r>
          </a:p>
          <a:p>
            <a:pPr marL="365760" marR="0" lvl="0" indent="-264160" algn="l" rtl="0">
              <a:spcBef>
                <a:spcPts val="400"/>
              </a:spcBef>
              <a:spcAft>
                <a:spcPts val="0"/>
              </a:spcAft>
              <a:buClr>
                <a:schemeClr val="accent1"/>
              </a:buClr>
              <a:buSzPct val="68000"/>
              <a:buFont typeface="Noto Sans Symbols"/>
              <a:buNone/>
            </a:pPr>
            <a:endParaRPr sz="2700" b="0" i="0" u="none" strike="noStrike" cap="none">
              <a:solidFill>
                <a:schemeClr val="dk1"/>
              </a:solidFill>
              <a:latin typeface="Rambla"/>
              <a:ea typeface="Rambla"/>
              <a:cs typeface="Rambla"/>
              <a:sym typeface="Rambla"/>
            </a:endParaRPr>
          </a:p>
          <a:p>
            <a:pPr marL="365760" marR="0" lvl="0" indent="-264160" algn="l" rtl="0">
              <a:spcBef>
                <a:spcPts val="400"/>
              </a:spcBef>
              <a:spcAft>
                <a:spcPts val="0"/>
              </a:spcAft>
              <a:buClr>
                <a:schemeClr val="accent1"/>
              </a:buClr>
              <a:buSzPct val="68000"/>
              <a:buFont typeface="Noto Sans Symbols"/>
              <a:buChar char="▶"/>
            </a:pPr>
            <a:r>
              <a:rPr lang="en-US" sz="2700" b="0" i="0" u="none" strike="noStrike" cap="none">
                <a:solidFill>
                  <a:schemeClr val="dk1"/>
                </a:solidFill>
                <a:latin typeface="Rambla"/>
                <a:ea typeface="Rambla"/>
                <a:cs typeface="Rambla"/>
                <a:sym typeface="Rambla"/>
              </a:rPr>
              <a:t>High Humidity			Low Humidity</a:t>
            </a:r>
          </a:p>
        </p:txBody>
      </p:sp>
      <p:sp>
        <p:nvSpPr>
          <p:cNvPr id="116" name="Shape 116"/>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0" algn="l" rtl="0">
              <a:spcBef>
                <a:spcPts val="0"/>
              </a:spcBef>
              <a:buClr>
                <a:schemeClr val="dk2"/>
              </a:buClr>
              <a:buSzPct val="25000"/>
              <a:buFont typeface="Rambla"/>
              <a:buNone/>
            </a:pPr>
            <a:r>
              <a:rPr lang="en-US" sz="4100" b="1" i="0" u="none" strike="noStrike" cap="none">
                <a:solidFill>
                  <a:schemeClr val="dk2"/>
                </a:solidFill>
                <a:latin typeface="Rambla"/>
                <a:ea typeface="Rambla"/>
                <a:cs typeface="Rambla"/>
                <a:sym typeface="Rambla"/>
              </a:rPr>
              <a:t>Humidity</a:t>
            </a:r>
          </a:p>
        </p:txBody>
      </p:sp>
      <p:pic>
        <p:nvPicPr>
          <p:cNvPr id="117" name="Shape 117" descr="http://www.isavo.com/pic409/jungle2.jpg"/>
          <p:cNvPicPr preferRelativeResize="0"/>
          <p:nvPr/>
        </p:nvPicPr>
        <p:blipFill rotWithShape="1">
          <a:blip r:embed="rId3">
            <a:alphaModFix/>
          </a:blip>
          <a:srcRect/>
          <a:stretch/>
        </p:blipFill>
        <p:spPr>
          <a:xfrm>
            <a:off x="914400" y="4953000"/>
            <a:ext cx="2384685" cy="1902571"/>
          </a:xfrm>
          <a:prstGeom prst="rect">
            <a:avLst/>
          </a:prstGeom>
          <a:noFill/>
          <a:ln>
            <a:noFill/>
          </a:ln>
        </p:spPr>
      </p:pic>
      <p:pic>
        <p:nvPicPr>
          <p:cNvPr id="118" name="Shape 118" descr="http://3.bp.blogspot.com/-57hcPduoKOg/T66BjulBlEI/AAAAAAAAJLY/H99UxpBKWBc/s1600/westsaharaer1.jpg"/>
          <p:cNvPicPr preferRelativeResize="0"/>
          <p:nvPr/>
        </p:nvPicPr>
        <p:blipFill rotWithShape="1">
          <a:blip r:embed="rId4">
            <a:alphaModFix/>
          </a:blip>
          <a:srcRect/>
          <a:stretch/>
        </p:blipFill>
        <p:spPr>
          <a:xfrm>
            <a:off x="5715000" y="4927600"/>
            <a:ext cx="2876055" cy="192203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457200" y="2514600"/>
            <a:ext cx="8229600" cy="4343400"/>
          </a:xfrm>
          <a:prstGeom prst="rect">
            <a:avLst/>
          </a:prstGeom>
          <a:noFill/>
          <a:ln>
            <a:noFill/>
          </a:ln>
        </p:spPr>
        <p:txBody>
          <a:bodyPr wrap="square" lIns="91425" tIns="45700" rIns="91425" bIns="45700" anchor="t" anchorCtr="0">
            <a:noAutofit/>
          </a:bodyPr>
          <a:lstStyle/>
          <a:p>
            <a:pPr marL="365760" marR="0" lvl="0" indent="-264160" algn="l" rtl="0">
              <a:spcBef>
                <a:spcPts val="0"/>
              </a:spcBef>
              <a:spcAft>
                <a:spcPts val="0"/>
              </a:spcAft>
              <a:buClr>
                <a:schemeClr val="accent1"/>
              </a:buClr>
              <a:buSzPct val="68000"/>
              <a:buFont typeface="Noto Sans Symbols"/>
              <a:buChar char="▶"/>
            </a:pPr>
            <a:r>
              <a:rPr lang="en-US" sz="2700" b="0" i="0" u="none" strike="noStrike" cap="none">
                <a:solidFill>
                  <a:schemeClr val="dk1"/>
                </a:solidFill>
                <a:latin typeface="Rambla"/>
                <a:ea typeface="Rambla"/>
                <a:cs typeface="Rambla"/>
                <a:sym typeface="Rambla"/>
              </a:rPr>
              <a:t>When the air is holding as much water vapor as possible at a certain temperature it has reached </a:t>
            </a:r>
            <a:r>
              <a:rPr lang="en-US" sz="2700" b="1" i="0" u="sng" strike="noStrike" cap="none">
                <a:solidFill>
                  <a:schemeClr val="dk1"/>
                </a:solidFill>
                <a:latin typeface="Rambla"/>
                <a:ea typeface="Rambla"/>
                <a:cs typeface="Rambla"/>
                <a:sym typeface="Rambla"/>
              </a:rPr>
              <a:t>saturation</a:t>
            </a:r>
            <a:r>
              <a:rPr lang="en-US" sz="2700" b="0" i="0" u="none" strike="noStrike" cap="none">
                <a:solidFill>
                  <a:schemeClr val="dk1"/>
                </a:solidFill>
                <a:latin typeface="Rambla"/>
                <a:ea typeface="Rambla"/>
                <a:cs typeface="Rambla"/>
                <a:sym typeface="Rambla"/>
              </a:rPr>
              <a:t>.  Think about a sponge, at some point it can no longer hold any more water.  Well, the air has its limits too and the deciding factor is the temperature.  The temperature at which this saturated air starts to condense onto surfaces or into precipitation is called the </a:t>
            </a:r>
            <a:r>
              <a:rPr lang="en-US" sz="2700" b="1" i="0" u="sng" strike="noStrike" cap="none">
                <a:solidFill>
                  <a:schemeClr val="dk1"/>
                </a:solidFill>
                <a:latin typeface="Rambla"/>
                <a:ea typeface="Rambla"/>
                <a:cs typeface="Rambla"/>
                <a:sym typeface="Rambla"/>
              </a:rPr>
              <a:t>dew point</a:t>
            </a:r>
            <a:r>
              <a:rPr lang="en-US" sz="2700" b="0" i="0" u="none" strike="noStrike" cap="none">
                <a:solidFill>
                  <a:schemeClr val="dk1"/>
                </a:solidFill>
                <a:latin typeface="Rambla"/>
                <a:ea typeface="Rambla"/>
                <a:cs typeface="Rambla"/>
                <a:sym typeface="Rambla"/>
              </a:rPr>
              <a:t>.</a:t>
            </a:r>
          </a:p>
          <a:p>
            <a:pPr marL="365760" marR="0" lvl="0" indent="-264160" algn="l" rtl="0">
              <a:spcBef>
                <a:spcPts val="400"/>
              </a:spcBef>
              <a:spcAft>
                <a:spcPts val="0"/>
              </a:spcAft>
              <a:buClr>
                <a:schemeClr val="accent1"/>
              </a:buClr>
              <a:buSzPct val="68000"/>
              <a:buFont typeface="Noto Sans Symbols"/>
              <a:buNone/>
            </a:pPr>
            <a:endParaRPr sz="2700" b="0" i="0" u="none" strike="noStrike" cap="none">
              <a:solidFill>
                <a:schemeClr val="dk1"/>
              </a:solidFill>
              <a:latin typeface="Rambla"/>
              <a:ea typeface="Rambla"/>
              <a:cs typeface="Rambla"/>
              <a:sym typeface="Rambla"/>
            </a:endParaRPr>
          </a:p>
        </p:txBody>
      </p:sp>
      <p:sp>
        <p:nvSpPr>
          <p:cNvPr id="124" name="Shape 124"/>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0" algn="l" rtl="0">
              <a:spcBef>
                <a:spcPts val="0"/>
              </a:spcBef>
              <a:buClr>
                <a:schemeClr val="dk2"/>
              </a:buClr>
              <a:buSzPct val="25000"/>
              <a:buFont typeface="Rambla"/>
              <a:buNone/>
            </a:pPr>
            <a:r>
              <a:rPr lang="en-US" sz="4100" b="1" i="0" u="none" strike="noStrike" cap="none">
                <a:solidFill>
                  <a:schemeClr val="dk2"/>
                </a:solidFill>
                <a:latin typeface="Rambla"/>
                <a:ea typeface="Rambla"/>
                <a:cs typeface="Rambla"/>
                <a:sym typeface="Rambla"/>
              </a:rPr>
              <a:t>Saturation</a:t>
            </a:r>
          </a:p>
        </p:txBody>
      </p:sp>
      <p:pic>
        <p:nvPicPr>
          <p:cNvPr id="125" name="Shape 125" descr="http://vionnaswatching.files.wordpress.com/2011/09/morning_dew.jpg"/>
          <p:cNvPicPr preferRelativeResize="0"/>
          <p:nvPr/>
        </p:nvPicPr>
        <p:blipFill rotWithShape="1">
          <a:blip r:embed="rId3">
            <a:alphaModFix/>
          </a:blip>
          <a:srcRect/>
          <a:stretch/>
        </p:blipFill>
        <p:spPr>
          <a:xfrm>
            <a:off x="4419600" y="228600"/>
            <a:ext cx="2971800" cy="2228850"/>
          </a:xfrm>
          <a:prstGeom prst="ellipse">
            <a:avLst/>
          </a:prstGeom>
          <a:noFill/>
          <a:ln w="63500" cap="rnd" cmpd="sng">
            <a:solidFill>
              <a:srgbClr val="333333"/>
            </a:solidFill>
            <a:prstDash val="solid"/>
            <a:round/>
            <a:headEnd type="none" w="med" len="med"/>
            <a:tailEnd type="none" w="med" len="med"/>
          </a:ln>
          <a:effectLst>
            <a:outerShdw blurRad="381000" dist="292100" dir="5400000" sx="-80000" sy="-18000" rotWithShape="0">
              <a:srgbClr val="000000">
                <a:alpha val="2196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457200" y="1066800"/>
            <a:ext cx="8229600" cy="4940491"/>
          </a:xfrm>
          <a:prstGeom prst="rect">
            <a:avLst/>
          </a:prstGeom>
          <a:noFill/>
          <a:ln>
            <a:noFill/>
          </a:ln>
        </p:spPr>
        <p:txBody>
          <a:bodyPr wrap="square" lIns="91425" tIns="45700" rIns="91425" bIns="45700" anchor="t" anchorCtr="0">
            <a:noAutofit/>
          </a:bodyPr>
          <a:lstStyle/>
          <a:p>
            <a:pPr marL="365760" marR="0" lvl="0" indent="-264160" algn="l" rtl="0">
              <a:spcBef>
                <a:spcPts val="0"/>
              </a:spcBef>
              <a:spcAft>
                <a:spcPts val="0"/>
              </a:spcAft>
              <a:buClr>
                <a:schemeClr val="accent1"/>
              </a:buClr>
              <a:buSzPct val="68000"/>
              <a:buFont typeface="Noto Sans Symbols"/>
              <a:buChar char="▶"/>
            </a:pPr>
            <a:r>
              <a:rPr lang="en-US" sz="2700" b="0" i="0" u="none" strike="noStrike" cap="none">
                <a:solidFill>
                  <a:schemeClr val="dk1"/>
                </a:solidFill>
                <a:latin typeface="Rambla"/>
                <a:ea typeface="Rambla"/>
                <a:cs typeface="Rambla"/>
                <a:sym typeface="Rambla"/>
              </a:rPr>
              <a:t>Early in the morning, the air temperature usually cools, which allows water to condense.  When this cooling and condensing causes water to form on grass and other surfaces, we call it ________.  If there is enough water vapor that condenses you can get clouds close to the ground which are called __________. </a:t>
            </a:r>
          </a:p>
          <a:p>
            <a:pPr marL="365760" marR="0" lvl="0" indent="-264160" algn="l" rtl="0">
              <a:spcBef>
                <a:spcPts val="400"/>
              </a:spcBef>
              <a:spcAft>
                <a:spcPts val="0"/>
              </a:spcAft>
              <a:buClr>
                <a:schemeClr val="accent1"/>
              </a:buClr>
              <a:buSzPct val="68000"/>
              <a:buFont typeface="Noto Sans Symbols"/>
              <a:buChar char="▶"/>
            </a:pPr>
            <a:r>
              <a:rPr lang="en-US" sz="2700" b="0" i="0" u="none" strike="noStrike" cap="none">
                <a:solidFill>
                  <a:schemeClr val="dk1"/>
                </a:solidFill>
                <a:latin typeface="Rambla"/>
                <a:ea typeface="Rambla"/>
                <a:cs typeface="Rambla"/>
                <a:sym typeface="Rambla"/>
              </a:rPr>
              <a:t>Dew					Fog</a:t>
            </a:r>
          </a:p>
        </p:txBody>
      </p:sp>
      <p:sp>
        <p:nvSpPr>
          <p:cNvPr id="131" name="Shape 131"/>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0" algn="l" rtl="0">
              <a:spcBef>
                <a:spcPts val="0"/>
              </a:spcBef>
              <a:buClr>
                <a:schemeClr val="dk2"/>
              </a:buClr>
              <a:buSzPct val="25000"/>
              <a:buFont typeface="Rambla"/>
              <a:buNone/>
            </a:pPr>
            <a:r>
              <a:rPr lang="en-US" sz="4100" b="1" i="0" u="none" strike="noStrike" cap="none">
                <a:solidFill>
                  <a:schemeClr val="dk2"/>
                </a:solidFill>
                <a:latin typeface="Rambla"/>
                <a:ea typeface="Rambla"/>
                <a:cs typeface="Rambla"/>
                <a:sym typeface="Rambla"/>
              </a:rPr>
              <a:t>Dew and Fog</a:t>
            </a:r>
          </a:p>
        </p:txBody>
      </p:sp>
      <p:pic>
        <p:nvPicPr>
          <p:cNvPr id="132" name="Shape 132" descr="http://t2.gstatic.com/images?q=tbn:ANd9GcQA2KKDW2z3ztenwdze1W4qvgvhCv7Z7VbgLrwv6Lw9BLmhNQq34KSrEMsb4g"/>
          <p:cNvPicPr preferRelativeResize="0"/>
          <p:nvPr/>
        </p:nvPicPr>
        <p:blipFill rotWithShape="1">
          <a:blip r:embed="rId3">
            <a:alphaModFix/>
          </a:blip>
          <a:srcRect/>
          <a:stretch/>
        </p:blipFill>
        <p:spPr>
          <a:xfrm>
            <a:off x="609600" y="4800600"/>
            <a:ext cx="2770642" cy="2074876"/>
          </a:xfrm>
          <a:prstGeom prst="rect">
            <a:avLst/>
          </a:prstGeom>
          <a:noFill/>
          <a:ln>
            <a:noFill/>
          </a:ln>
        </p:spPr>
      </p:pic>
      <p:pic>
        <p:nvPicPr>
          <p:cNvPr id="133" name="Shape 133" descr="http://3.bp.blogspot.com/-2By8XziE7Fg/TZ3yR2mkRuI/AAAAAAAADtI/w03bANU5qDQ/s1600/fog.jpg"/>
          <p:cNvPicPr preferRelativeResize="0"/>
          <p:nvPr/>
        </p:nvPicPr>
        <p:blipFill rotWithShape="1">
          <a:blip r:embed="rId4">
            <a:alphaModFix/>
          </a:blip>
          <a:srcRect/>
          <a:stretch/>
        </p:blipFill>
        <p:spPr>
          <a:xfrm>
            <a:off x="4999864" y="4876799"/>
            <a:ext cx="2957702" cy="197669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457200" y="1066800"/>
            <a:ext cx="8229600" cy="4267200"/>
          </a:xfrm>
          <a:prstGeom prst="rect">
            <a:avLst/>
          </a:prstGeom>
          <a:noFill/>
          <a:ln>
            <a:noFill/>
          </a:ln>
        </p:spPr>
        <p:txBody>
          <a:bodyPr wrap="square" lIns="91425" tIns="45700" rIns="91425" bIns="45700" anchor="t" anchorCtr="0">
            <a:noAutofit/>
          </a:bodyPr>
          <a:lstStyle/>
          <a:p>
            <a:pPr marL="365760" marR="0" lvl="0" indent="-264160" algn="l" rtl="0">
              <a:spcBef>
                <a:spcPts val="0"/>
              </a:spcBef>
              <a:spcAft>
                <a:spcPts val="0"/>
              </a:spcAft>
              <a:buClr>
                <a:schemeClr val="accent1"/>
              </a:buClr>
              <a:buSzPct val="68000"/>
              <a:buFont typeface="Noto Sans Symbols"/>
              <a:buChar char="▶"/>
            </a:pPr>
            <a:r>
              <a:rPr lang="en-US" sz="2700" b="0" i="0" u="none" strike="noStrike" cap="none">
                <a:solidFill>
                  <a:schemeClr val="dk1"/>
                </a:solidFill>
                <a:latin typeface="Rambla"/>
                <a:ea typeface="Rambla"/>
                <a:cs typeface="Rambla"/>
                <a:sym typeface="Rambla"/>
              </a:rPr>
              <a:t>Similar to dew forming on grass, water vapor must have something to condense on to form </a:t>
            </a:r>
            <a:r>
              <a:rPr lang="en-US" sz="2700" b="1" i="0" u="sng" strike="noStrike" cap="none">
                <a:solidFill>
                  <a:schemeClr val="dk1"/>
                </a:solidFill>
                <a:latin typeface="Rambla"/>
                <a:ea typeface="Rambla"/>
                <a:cs typeface="Rambla"/>
                <a:sym typeface="Rambla"/>
              </a:rPr>
              <a:t>clouds</a:t>
            </a:r>
            <a:r>
              <a:rPr lang="en-US" sz="2700" b="0" i="0" u="none" strike="noStrike" cap="none">
                <a:solidFill>
                  <a:schemeClr val="dk1"/>
                </a:solidFill>
                <a:latin typeface="Rambla"/>
                <a:ea typeface="Rambla"/>
                <a:cs typeface="Rambla"/>
                <a:sym typeface="Rambla"/>
              </a:rPr>
              <a:t> in the upper layers of the </a:t>
            </a:r>
            <a:r>
              <a:rPr lang="en-US" sz="2700" b="1" i="0" u="sng" strike="noStrike" cap="none">
                <a:solidFill>
                  <a:schemeClr val="dk1"/>
                </a:solidFill>
                <a:latin typeface="Rambla"/>
                <a:ea typeface="Rambla"/>
                <a:cs typeface="Rambla"/>
                <a:sym typeface="Rambla"/>
              </a:rPr>
              <a:t>troposphere</a:t>
            </a:r>
            <a:r>
              <a:rPr lang="en-US" sz="2700" b="0" i="0" u="none" strike="noStrike" cap="none">
                <a:solidFill>
                  <a:schemeClr val="dk1"/>
                </a:solidFill>
                <a:latin typeface="Rambla"/>
                <a:ea typeface="Rambla"/>
                <a:cs typeface="Rambla"/>
                <a:sym typeface="Rambla"/>
              </a:rPr>
              <a:t>.  As water vapor rises into cooler air, it condenses on </a:t>
            </a:r>
            <a:r>
              <a:rPr lang="en-US" sz="2700" b="1" i="0" u="sng" strike="noStrike" cap="none">
                <a:solidFill>
                  <a:schemeClr val="dk1"/>
                </a:solidFill>
                <a:latin typeface="Rambla"/>
                <a:ea typeface="Rambla"/>
                <a:cs typeface="Rambla"/>
                <a:sym typeface="Rambla"/>
              </a:rPr>
              <a:t>dust</a:t>
            </a:r>
            <a:r>
              <a:rPr lang="en-US" sz="2700" b="0" i="0" u="none" strike="noStrike" cap="none">
                <a:solidFill>
                  <a:schemeClr val="dk1"/>
                </a:solidFill>
                <a:latin typeface="Rambla"/>
                <a:ea typeface="Rambla"/>
                <a:cs typeface="Rambla"/>
                <a:sym typeface="Rambla"/>
              </a:rPr>
              <a:t> and other particles.  The water drops and ice crystals are so light, they stay </a:t>
            </a:r>
            <a:r>
              <a:rPr lang="en-US" sz="2700" b="1" i="0" u="sng" strike="noStrike" cap="none">
                <a:solidFill>
                  <a:schemeClr val="dk1"/>
                </a:solidFill>
                <a:latin typeface="Rambla"/>
                <a:ea typeface="Rambla"/>
                <a:cs typeface="Rambla"/>
                <a:sym typeface="Rambla"/>
              </a:rPr>
              <a:t>afloat</a:t>
            </a:r>
            <a:r>
              <a:rPr lang="en-US" sz="2700" b="0" i="0" u="none" strike="noStrike" cap="none">
                <a:solidFill>
                  <a:schemeClr val="dk1"/>
                </a:solidFill>
                <a:latin typeface="Rambla"/>
                <a:ea typeface="Rambla"/>
                <a:cs typeface="Rambla"/>
                <a:sym typeface="Rambla"/>
              </a:rPr>
              <a:t> and collect more water forming clouds.  The droplets/crystals continue to stay aloft until they become too heavy and fall as </a:t>
            </a:r>
            <a:r>
              <a:rPr lang="en-US" sz="2700" b="1" i="0" u="sng" strike="noStrike" cap="none">
                <a:solidFill>
                  <a:schemeClr val="dk1"/>
                </a:solidFill>
                <a:latin typeface="Rambla"/>
                <a:ea typeface="Rambla"/>
                <a:cs typeface="Rambla"/>
                <a:sym typeface="Rambla"/>
              </a:rPr>
              <a:t>precipitation</a:t>
            </a:r>
            <a:r>
              <a:rPr lang="en-US" sz="2700" b="0" i="0" u="none" strike="noStrike" cap="none">
                <a:solidFill>
                  <a:schemeClr val="dk1"/>
                </a:solidFill>
                <a:latin typeface="Rambla"/>
                <a:ea typeface="Rambla"/>
                <a:cs typeface="Rambla"/>
                <a:sym typeface="Rambla"/>
              </a:rPr>
              <a:t>.</a:t>
            </a:r>
          </a:p>
          <a:p>
            <a:pPr marL="365760" marR="0" lvl="0" indent="-264160" algn="l" rtl="0">
              <a:spcBef>
                <a:spcPts val="400"/>
              </a:spcBef>
              <a:spcAft>
                <a:spcPts val="0"/>
              </a:spcAft>
              <a:buClr>
                <a:schemeClr val="accent1"/>
              </a:buClr>
              <a:buSzPct val="68000"/>
              <a:buFont typeface="Noto Sans Symbols"/>
              <a:buNone/>
            </a:pPr>
            <a:endParaRPr sz="2700" b="0" i="0" u="none" strike="noStrike" cap="none">
              <a:solidFill>
                <a:schemeClr val="dk1"/>
              </a:solidFill>
              <a:latin typeface="Rambla"/>
              <a:ea typeface="Rambla"/>
              <a:cs typeface="Rambla"/>
              <a:sym typeface="Rambla"/>
            </a:endParaRPr>
          </a:p>
        </p:txBody>
      </p:sp>
      <p:sp>
        <p:nvSpPr>
          <p:cNvPr id="139" name="Shape 139"/>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0" algn="l" rtl="0">
              <a:spcBef>
                <a:spcPts val="0"/>
              </a:spcBef>
              <a:buClr>
                <a:schemeClr val="dk2"/>
              </a:buClr>
              <a:buSzPct val="25000"/>
              <a:buFont typeface="Rambla"/>
              <a:buNone/>
            </a:pPr>
            <a:r>
              <a:rPr lang="en-US" sz="4100" b="1" i="0" u="none" strike="noStrike" cap="none">
                <a:solidFill>
                  <a:schemeClr val="dk2"/>
                </a:solidFill>
                <a:latin typeface="Rambla"/>
                <a:ea typeface="Rambla"/>
                <a:cs typeface="Rambla"/>
                <a:sym typeface="Rambla"/>
              </a:rPr>
              <a:t>Clouds</a:t>
            </a:r>
          </a:p>
        </p:txBody>
      </p:sp>
      <p:pic>
        <p:nvPicPr>
          <p:cNvPr id="140" name="Shape 140" descr="http://www.enchantedlearning.com/cgifs/clouds.GIF"/>
          <p:cNvPicPr preferRelativeResize="0"/>
          <p:nvPr/>
        </p:nvPicPr>
        <p:blipFill rotWithShape="1">
          <a:blip r:embed="rId3">
            <a:alphaModFix/>
          </a:blip>
          <a:srcRect/>
          <a:stretch/>
        </p:blipFill>
        <p:spPr>
          <a:xfrm>
            <a:off x="6172200" y="4745072"/>
            <a:ext cx="2961102" cy="21111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body" idx="1"/>
          </p:nvPr>
        </p:nvSpPr>
        <p:spPr>
          <a:xfrm>
            <a:off x="457200" y="1481328"/>
            <a:ext cx="8229600" cy="4525963"/>
          </a:xfrm>
          <a:prstGeom prst="rect">
            <a:avLst/>
          </a:prstGeom>
          <a:noFill/>
          <a:ln>
            <a:noFill/>
          </a:ln>
        </p:spPr>
        <p:txBody>
          <a:bodyPr wrap="square" lIns="91425" tIns="45700" rIns="91425" bIns="45700" anchor="t" anchorCtr="0">
            <a:noAutofit/>
          </a:bodyPr>
          <a:lstStyle/>
          <a:p>
            <a:pPr marL="365760" marR="0" lvl="0" indent="-264160" algn="l" rtl="0">
              <a:lnSpc>
                <a:spcPct val="80000"/>
              </a:lnSpc>
              <a:spcBef>
                <a:spcPts val="0"/>
              </a:spcBef>
              <a:spcAft>
                <a:spcPts val="0"/>
              </a:spcAft>
              <a:buClr>
                <a:schemeClr val="accent1"/>
              </a:buClr>
              <a:buSzPct val="67918"/>
              <a:buFont typeface="Noto Sans Symbols"/>
              <a:buChar char="▶"/>
            </a:pPr>
            <a:r>
              <a:rPr lang="en-US" sz="2497" b="1" u="sng"/>
              <a:t>R</a:t>
            </a:r>
            <a:r>
              <a:rPr lang="en-US" sz="2497" b="1" i="0" u="sng" strike="noStrike" cap="none">
                <a:solidFill>
                  <a:schemeClr val="dk1"/>
                </a:solidFill>
                <a:latin typeface="Rambla"/>
                <a:ea typeface="Rambla"/>
                <a:cs typeface="Rambla"/>
                <a:sym typeface="Rambla"/>
              </a:rPr>
              <a:t>elative humidity </a:t>
            </a:r>
            <a:r>
              <a:rPr lang="en-US" sz="2497"/>
              <a:t> </a:t>
            </a:r>
            <a:r>
              <a:rPr lang="en-US" sz="2497" b="0" i="0" u="none" strike="noStrike" cap="none">
                <a:solidFill>
                  <a:schemeClr val="dk1"/>
                </a:solidFill>
                <a:latin typeface="Rambla"/>
                <a:ea typeface="Rambla"/>
                <a:cs typeface="Rambla"/>
                <a:sym typeface="Rambla"/>
              </a:rPr>
              <a:t>measures how much water vapor is actually there compared to how much water vapor air can actually hold.  Think about your grade on a test.  Your grade is a comparison of how many you got right to how much you could have earned.  So, an 86% means you got 86 out of 100 possible points.  Relative humidity is similar.  86% relative humidity means the air is holding 86% of the water it could hold at that </a:t>
            </a:r>
            <a:r>
              <a:rPr lang="en-US" sz="2497" b="1" i="0" u="sng" strike="noStrike" cap="none">
                <a:solidFill>
                  <a:schemeClr val="dk1"/>
                </a:solidFill>
                <a:latin typeface="Rambla"/>
                <a:ea typeface="Rambla"/>
                <a:cs typeface="Rambla"/>
                <a:sym typeface="Rambla"/>
              </a:rPr>
              <a:t>particular temperature</a:t>
            </a:r>
            <a:r>
              <a:rPr lang="en-US" sz="2497" b="0" i="0" u="none" strike="noStrike" cap="none">
                <a:solidFill>
                  <a:schemeClr val="dk1"/>
                </a:solidFill>
                <a:latin typeface="Rambla"/>
                <a:ea typeface="Rambla"/>
                <a:cs typeface="Rambla"/>
                <a:sym typeface="Rambla"/>
              </a:rPr>
              <a:t>.  The </a:t>
            </a:r>
            <a:r>
              <a:rPr lang="en-US" sz="2497" b="1" i="0" u="sng" strike="noStrike" cap="none">
                <a:solidFill>
                  <a:schemeClr val="dk1"/>
                </a:solidFill>
                <a:latin typeface="Rambla"/>
                <a:ea typeface="Rambla"/>
                <a:cs typeface="Rambla"/>
                <a:sym typeface="Rambla"/>
              </a:rPr>
              <a:t>warmer</a:t>
            </a:r>
            <a:r>
              <a:rPr lang="en-US" sz="2497" b="0" i="0" u="none" strike="noStrike" cap="none">
                <a:solidFill>
                  <a:schemeClr val="dk1"/>
                </a:solidFill>
                <a:latin typeface="Rambla"/>
                <a:ea typeface="Rambla"/>
                <a:cs typeface="Rambla"/>
                <a:sym typeface="Rambla"/>
              </a:rPr>
              <a:t> the air, the more water vapor it can hold.</a:t>
            </a:r>
          </a:p>
          <a:p>
            <a:pPr marL="365760" marR="0" lvl="0" indent="-264160" algn="l" rtl="0">
              <a:lnSpc>
                <a:spcPct val="80000"/>
              </a:lnSpc>
              <a:spcBef>
                <a:spcPts val="400"/>
              </a:spcBef>
              <a:spcAft>
                <a:spcPts val="0"/>
              </a:spcAft>
              <a:buClr>
                <a:schemeClr val="accent1"/>
              </a:buClr>
              <a:buSzPct val="67918"/>
              <a:buFont typeface="Noto Sans Symbols"/>
              <a:buNone/>
            </a:pPr>
            <a:endParaRPr sz="2497" b="0" i="0" u="none" strike="noStrike" cap="none">
              <a:solidFill>
                <a:schemeClr val="dk1"/>
              </a:solidFill>
              <a:latin typeface="Rambla"/>
              <a:ea typeface="Rambla"/>
              <a:cs typeface="Rambla"/>
              <a:sym typeface="Rambla"/>
            </a:endParaRPr>
          </a:p>
        </p:txBody>
      </p:sp>
      <p:sp>
        <p:nvSpPr>
          <p:cNvPr id="146" name="Shape 146"/>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0" algn="l" rtl="0">
              <a:spcBef>
                <a:spcPts val="0"/>
              </a:spcBef>
              <a:buClr>
                <a:schemeClr val="dk2"/>
              </a:buClr>
              <a:buSzPct val="25000"/>
              <a:buFont typeface="Rambla"/>
              <a:buNone/>
            </a:pPr>
            <a:endParaRPr sz="4100" b="1" i="0" u="none" strike="noStrike" cap="none">
              <a:solidFill>
                <a:schemeClr val="dk2"/>
              </a:solidFill>
              <a:latin typeface="Rambla"/>
              <a:ea typeface="Rambla"/>
              <a:cs typeface="Rambla"/>
              <a:sym typeface="Rambla"/>
            </a:endParaRPr>
          </a:p>
        </p:txBody>
      </p:sp>
      <p:pic>
        <p:nvPicPr>
          <p:cNvPr id="147" name="Shape 147" descr="http://mrsdlovesscience.com/realtivehumidity/relativehumidityball.gif"/>
          <p:cNvPicPr preferRelativeResize="0"/>
          <p:nvPr/>
        </p:nvPicPr>
        <p:blipFill rotWithShape="1">
          <a:blip r:embed="rId3">
            <a:alphaModFix/>
          </a:blip>
          <a:srcRect/>
          <a:stretch/>
        </p:blipFill>
        <p:spPr>
          <a:xfrm>
            <a:off x="6019800" y="5209692"/>
            <a:ext cx="3113578" cy="164800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457200" y="1481328"/>
            <a:ext cx="8229600" cy="4525963"/>
          </a:xfrm>
          <a:prstGeom prst="rect">
            <a:avLst/>
          </a:prstGeom>
          <a:noFill/>
          <a:ln>
            <a:noFill/>
          </a:ln>
        </p:spPr>
        <p:txBody>
          <a:bodyPr wrap="square" lIns="91425" tIns="45700" rIns="91425" bIns="45700" anchor="t" anchorCtr="0">
            <a:noAutofit/>
          </a:bodyPr>
          <a:lstStyle/>
          <a:p>
            <a:pPr marL="365760" marR="0" lvl="0" indent="-264160" algn="l" rtl="0">
              <a:spcBef>
                <a:spcPts val="0"/>
              </a:spcBef>
              <a:spcAft>
                <a:spcPts val="0"/>
              </a:spcAft>
              <a:buClr>
                <a:schemeClr val="accent1"/>
              </a:buClr>
              <a:buSzPct val="68000"/>
              <a:buFont typeface="Noto Sans Symbols"/>
              <a:buNone/>
            </a:pPr>
            <a:endParaRPr sz="2700" b="0" i="0" u="none" strike="noStrike" cap="none">
              <a:solidFill>
                <a:schemeClr val="dk1"/>
              </a:solidFill>
              <a:latin typeface="Rambla"/>
              <a:ea typeface="Rambla"/>
              <a:cs typeface="Rambla"/>
              <a:sym typeface="Rambla"/>
            </a:endParaRPr>
          </a:p>
        </p:txBody>
      </p:sp>
      <p:sp>
        <p:nvSpPr>
          <p:cNvPr id="153" name="Shape 153"/>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0" algn="l" rtl="0">
              <a:spcBef>
                <a:spcPts val="0"/>
              </a:spcBef>
              <a:buClr>
                <a:schemeClr val="dk2"/>
              </a:buClr>
              <a:buSzPct val="25000"/>
              <a:buFont typeface="Rambla"/>
              <a:buNone/>
            </a:pPr>
            <a:endParaRPr sz="4100" b="1" i="0" u="none" strike="noStrike" cap="none">
              <a:solidFill>
                <a:schemeClr val="dk2"/>
              </a:solidFill>
              <a:latin typeface="Rambla"/>
              <a:ea typeface="Rambla"/>
              <a:cs typeface="Rambla"/>
              <a:sym typeface="Rambla"/>
            </a:endParaRPr>
          </a:p>
        </p:txBody>
      </p:sp>
      <p:pic>
        <p:nvPicPr>
          <p:cNvPr id="154" name="Shape 154" descr="http://mrsdlovesscience.com/realtivehumidity/relativehumidityball.gif"/>
          <p:cNvPicPr preferRelativeResize="0"/>
          <p:nvPr/>
        </p:nvPicPr>
        <p:blipFill rotWithShape="1">
          <a:blip r:embed="rId3">
            <a:alphaModFix/>
          </a:blip>
          <a:srcRect/>
          <a:stretch/>
        </p:blipFill>
        <p:spPr>
          <a:xfrm>
            <a:off x="228600" y="533400"/>
            <a:ext cx="8492356" cy="4494976"/>
          </a:xfrm>
          <a:prstGeom prst="rect">
            <a:avLst/>
          </a:prstGeom>
          <a:noFill/>
          <a:ln>
            <a:noFill/>
          </a:ln>
        </p:spPr>
      </p:pic>
    </p:spTree>
  </p:cSld>
  <p:clrMapOvr>
    <a:masterClrMapping/>
  </p:clrMapOvr>
</p:sld>
</file>

<file path=ppt/theme/theme1.xml><?xml version="1.0" encoding="utf-8"?>
<a:theme xmlns:a="http://schemas.openxmlformats.org/drawingml/2006/main" name="Concourse">
  <a:themeElements>
    <a:clrScheme name="Concourse">
      <a:dk1>
        <a:srgbClr val="000000"/>
      </a:dk1>
      <a:lt1>
        <a:srgbClr val="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441</Words>
  <Application>Microsoft Office PowerPoint</Application>
  <PresentationFormat>On-screen Show (4:3)</PresentationFormat>
  <Paragraphs>17</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Verdana</vt:lpstr>
      <vt:lpstr>Rambla</vt:lpstr>
      <vt:lpstr>Noto Sans Symbols</vt:lpstr>
      <vt:lpstr>Concourse</vt:lpstr>
      <vt:lpstr>Humidity</vt:lpstr>
      <vt:lpstr>Humidity</vt:lpstr>
      <vt:lpstr>Humidity</vt:lpstr>
      <vt:lpstr>Saturation</vt:lpstr>
      <vt:lpstr>Dew and Fog</vt:lpstr>
      <vt:lpstr>Clouds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Humidity</dc:title>
  <dc:creator>Allison Corretorre</dc:creator>
  <cp:lastModifiedBy>Allison Corretorre</cp:lastModifiedBy>
  <cp:revision>4</cp:revision>
  <cp:lastPrinted>2017-11-09T15:34:17Z</cp:lastPrinted>
  <dcterms:modified xsi:type="dcterms:W3CDTF">2017-11-09T15:48:40Z</dcterms:modified>
</cp:coreProperties>
</file>